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29184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 d="100"/>
          <a:sy n="14" d="100"/>
        </p:scale>
        <p:origin x="-1280" y="-112"/>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3200" b="0" i="0" u="none" strike="noStrike" cap="none" baseline="0">
                <a:solidFill>
                  <a:srgbClr val="000000"/>
                </a:solidFill>
                <a:latin typeface="Times New Roman"/>
                <a:ea typeface="Times New Roman"/>
                <a:cs typeface="Times New Roman"/>
                <a:sym typeface="Times New Roman"/>
              </a:defRPr>
            </a:lvl1pPr>
            <a:lvl2pPr marL="457200" marR="0" indent="0" algn="l" rtl="0">
              <a:lnSpc>
                <a:spcPct val="100000"/>
              </a:lnSpc>
              <a:spcBef>
                <a:spcPts val="0"/>
              </a:spcBef>
              <a:spcAft>
                <a:spcPts val="0"/>
              </a:spcAft>
              <a:defRPr sz="3200" b="0" i="0" u="none" strike="noStrike" cap="none" baseline="0">
                <a:solidFill>
                  <a:srgbClr val="000000"/>
                </a:solidFill>
                <a:latin typeface="Times New Roman"/>
                <a:ea typeface="Times New Roman"/>
                <a:cs typeface="Times New Roman"/>
                <a:sym typeface="Times New Roman"/>
              </a:defRPr>
            </a:lvl2pPr>
            <a:lvl3pPr marL="914400" marR="0" indent="0" algn="l" rtl="0">
              <a:lnSpc>
                <a:spcPct val="100000"/>
              </a:lnSpc>
              <a:spcBef>
                <a:spcPts val="0"/>
              </a:spcBef>
              <a:spcAft>
                <a:spcPts val="0"/>
              </a:spcAft>
              <a:defRPr sz="3200" b="0" i="0" u="none" strike="noStrike" cap="none" baseline="0">
                <a:solidFill>
                  <a:srgbClr val="000000"/>
                </a:solidFill>
                <a:latin typeface="Times New Roman"/>
                <a:ea typeface="Times New Roman"/>
                <a:cs typeface="Times New Roman"/>
                <a:sym typeface="Times New Roman"/>
              </a:defRPr>
            </a:lvl3pPr>
            <a:lvl4pPr marL="1371600" marR="0" indent="0" algn="l" rtl="0">
              <a:lnSpc>
                <a:spcPct val="100000"/>
              </a:lnSpc>
              <a:spcBef>
                <a:spcPts val="0"/>
              </a:spcBef>
              <a:spcAft>
                <a:spcPts val="0"/>
              </a:spcAft>
              <a:defRPr sz="3200" b="0" i="0" u="none" strike="noStrike" cap="none" baseline="0">
                <a:solidFill>
                  <a:srgbClr val="000000"/>
                </a:solidFill>
                <a:latin typeface="Times New Roman"/>
                <a:ea typeface="Times New Roman"/>
                <a:cs typeface="Times New Roman"/>
                <a:sym typeface="Times New Roman"/>
              </a:defRPr>
            </a:lvl4pPr>
            <a:lvl5pPr marL="1828800" marR="0" indent="0" algn="l" rtl="0">
              <a:lnSpc>
                <a:spcPct val="100000"/>
              </a:lnSpc>
              <a:spcBef>
                <a:spcPts val="0"/>
              </a:spcBef>
              <a:spcAft>
                <a:spcPts val="0"/>
              </a:spcAft>
              <a:defRPr sz="3200" b="0" i="0" u="none" strike="noStrike" cap="none" baseline="0">
                <a:solidFill>
                  <a:srgbClr val="000000"/>
                </a:solidFill>
                <a:latin typeface="Times New Roman"/>
                <a:ea typeface="Times New Roman"/>
                <a:cs typeface="Times New Roman"/>
                <a:sym typeface="Times New Roman"/>
              </a:defRPr>
            </a:lvl5pPr>
            <a:lvl6pPr marL="2286000" marR="0" indent="0" algn="l" rtl="0">
              <a:lnSpc>
                <a:spcPct val="100000"/>
              </a:lnSpc>
              <a:spcBef>
                <a:spcPts val="0"/>
              </a:spcBef>
              <a:spcAft>
                <a:spcPts val="0"/>
              </a:spcAft>
              <a:defRPr sz="3200" b="0" i="0" u="none" strike="noStrike" cap="none" baseline="0">
                <a:solidFill>
                  <a:srgbClr val="000000"/>
                </a:solidFill>
                <a:latin typeface="Times New Roman"/>
                <a:ea typeface="Times New Roman"/>
                <a:cs typeface="Times New Roman"/>
                <a:sym typeface="Times New Roman"/>
              </a:defRPr>
            </a:lvl6pPr>
            <a:lvl7pPr marL="3200400" marR="0" indent="0" algn="l" rtl="0">
              <a:lnSpc>
                <a:spcPct val="100000"/>
              </a:lnSpc>
              <a:spcBef>
                <a:spcPts val="0"/>
              </a:spcBef>
              <a:spcAft>
                <a:spcPts val="0"/>
              </a:spcAft>
              <a:defRPr sz="3200" b="0" i="0" u="none" strike="noStrike" cap="none" baseline="0">
                <a:solidFill>
                  <a:srgbClr val="000000"/>
                </a:solidFill>
                <a:latin typeface="Times New Roman"/>
                <a:ea typeface="Times New Roman"/>
                <a:cs typeface="Times New Roman"/>
                <a:sym typeface="Times New Roman"/>
              </a:defRPr>
            </a:lvl7pPr>
            <a:lvl8pPr marL="4572000" marR="0" indent="0" algn="l" rtl="0">
              <a:lnSpc>
                <a:spcPct val="100000"/>
              </a:lnSpc>
              <a:spcBef>
                <a:spcPts val="0"/>
              </a:spcBef>
              <a:spcAft>
                <a:spcPts val="0"/>
              </a:spcAft>
              <a:defRPr sz="3200" b="0" i="0" u="none" strike="noStrike" cap="none" baseline="0">
                <a:solidFill>
                  <a:srgbClr val="000000"/>
                </a:solidFill>
                <a:latin typeface="Times New Roman"/>
                <a:ea typeface="Times New Roman"/>
                <a:cs typeface="Times New Roman"/>
                <a:sym typeface="Times New Roman"/>
              </a:defRPr>
            </a:lvl8pPr>
            <a:lvl9pPr marL="6400800" marR="0" indent="0" algn="l" rtl="0">
              <a:lnSpc>
                <a:spcPct val="100000"/>
              </a:lnSpc>
              <a:spcBef>
                <a:spcPts val="0"/>
              </a:spcBef>
              <a:spcAft>
                <a:spcPts val="0"/>
              </a:spcAft>
              <a:defRPr sz="3200" b="0" i="0" u="none" strike="noStrike" cap="none" baseline="0">
                <a:solidFill>
                  <a:srgbClr val="000000"/>
                </a:solidFill>
                <a:latin typeface="Times New Roman"/>
                <a:ea typeface="Times New Roman"/>
                <a:cs typeface="Times New Roman"/>
                <a:sym typeface="Times New Roman"/>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3200" b="0" i="0" u="none" strike="noStrike" cap="none" baseline="0">
                <a:solidFill>
                  <a:srgbClr val="000000"/>
                </a:solidFill>
                <a:latin typeface="Times New Roman"/>
                <a:ea typeface="Times New Roman"/>
                <a:cs typeface="Times New Roman"/>
                <a:sym typeface="Times New Roman"/>
              </a:defRPr>
            </a:lvl1pPr>
            <a:lvl2pPr marL="457200" marR="0" indent="0" algn="l" rtl="0">
              <a:lnSpc>
                <a:spcPct val="100000"/>
              </a:lnSpc>
              <a:spcBef>
                <a:spcPts val="0"/>
              </a:spcBef>
              <a:spcAft>
                <a:spcPts val="0"/>
              </a:spcAft>
              <a:defRPr sz="3200" b="0" i="0" u="none" strike="noStrike" cap="none" baseline="0">
                <a:solidFill>
                  <a:srgbClr val="000000"/>
                </a:solidFill>
                <a:latin typeface="Times New Roman"/>
                <a:ea typeface="Times New Roman"/>
                <a:cs typeface="Times New Roman"/>
                <a:sym typeface="Times New Roman"/>
              </a:defRPr>
            </a:lvl2pPr>
            <a:lvl3pPr marL="914400" marR="0" indent="0" algn="l" rtl="0">
              <a:lnSpc>
                <a:spcPct val="100000"/>
              </a:lnSpc>
              <a:spcBef>
                <a:spcPts val="0"/>
              </a:spcBef>
              <a:spcAft>
                <a:spcPts val="0"/>
              </a:spcAft>
              <a:defRPr sz="3200" b="0" i="0" u="none" strike="noStrike" cap="none" baseline="0">
                <a:solidFill>
                  <a:srgbClr val="000000"/>
                </a:solidFill>
                <a:latin typeface="Times New Roman"/>
                <a:ea typeface="Times New Roman"/>
                <a:cs typeface="Times New Roman"/>
                <a:sym typeface="Times New Roman"/>
              </a:defRPr>
            </a:lvl3pPr>
            <a:lvl4pPr marL="1371600" marR="0" indent="0" algn="l" rtl="0">
              <a:lnSpc>
                <a:spcPct val="100000"/>
              </a:lnSpc>
              <a:spcBef>
                <a:spcPts val="0"/>
              </a:spcBef>
              <a:spcAft>
                <a:spcPts val="0"/>
              </a:spcAft>
              <a:defRPr sz="3200" b="0" i="0" u="none" strike="noStrike" cap="none" baseline="0">
                <a:solidFill>
                  <a:srgbClr val="000000"/>
                </a:solidFill>
                <a:latin typeface="Times New Roman"/>
                <a:ea typeface="Times New Roman"/>
                <a:cs typeface="Times New Roman"/>
                <a:sym typeface="Times New Roman"/>
              </a:defRPr>
            </a:lvl4pPr>
            <a:lvl5pPr marL="1828800" marR="0" indent="0" algn="l" rtl="0">
              <a:lnSpc>
                <a:spcPct val="100000"/>
              </a:lnSpc>
              <a:spcBef>
                <a:spcPts val="0"/>
              </a:spcBef>
              <a:spcAft>
                <a:spcPts val="0"/>
              </a:spcAft>
              <a:defRPr sz="3200" b="0" i="0" u="none" strike="noStrike" cap="none" baseline="0">
                <a:solidFill>
                  <a:srgbClr val="000000"/>
                </a:solidFill>
                <a:latin typeface="Times New Roman"/>
                <a:ea typeface="Times New Roman"/>
                <a:cs typeface="Times New Roman"/>
                <a:sym typeface="Times New Roman"/>
              </a:defRPr>
            </a:lvl5pPr>
            <a:lvl6pPr marL="2286000" marR="0" indent="0" algn="l" rtl="0">
              <a:lnSpc>
                <a:spcPct val="100000"/>
              </a:lnSpc>
              <a:spcBef>
                <a:spcPts val="0"/>
              </a:spcBef>
              <a:spcAft>
                <a:spcPts val="0"/>
              </a:spcAft>
              <a:defRPr sz="3200" b="0" i="0" u="none" strike="noStrike" cap="none" baseline="0">
                <a:solidFill>
                  <a:srgbClr val="000000"/>
                </a:solidFill>
                <a:latin typeface="Times New Roman"/>
                <a:ea typeface="Times New Roman"/>
                <a:cs typeface="Times New Roman"/>
                <a:sym typeface="Times New Roman"/>
              </a:defRPr>
            </a:lvl6pPr>
            <a:lvl7pPr marL="3200400" marR="0" indent="0" algn="l" rtl="0">
              <a:lnSpc>
                <a:spcPct val="100000"/>
              </a:lnSpc>
              <a:spcBef>
                <a:spcPts val="0"/>
              </a:spcBef>
              <a:spcAft>
                <a:spcPts val="0"/>
              </a:spcAft>
              <a:defRPr sz="3200" b="0" i="0" u="none" strike="noStrike" cap="none" baseline="0">
                <a:solidFill>
                  <a:srgbClr val="000000"/>
                </a:solidFill>
                <a:latin typeface="Times New Roman"/>
                <a:ea typeface="Times New Roman"/>
                <a:cs typeface="Times New Roman"/>
                <a:sym typeface="Times New Roman"/>
              </a:defRPr>
            </a:lvl7pPr>
            <a:lvl8pPr marL="4572000" marR="0" indent="0" algn="l" rtl="0">
              <a:lnSpc>
                <a:spcPct val="100000"/>
              </a:lnSpc>
              <a:spcBef>
                <a:spcPts val="0"/>
              </a:spcBef>
              <a:spcAft>
                <a:spcPts val="0"/>
              </a:spcAft>
              <a:defRPr sz="3200" b="0" i="0" u="none" strike="noStrike" cap="none" baseline="0">
                <a:solidFill>
                  <a:srgbClr val="000000"/>
                </a:solidFill>
                <a:latin typeface="Times New Roman"/>
                <a:ea typeface="Times New Roman"/>
                <a:cs typeface="Times New Roman"/>
                <a:sym typeface="Times New Roman"/>
              </a:defRPr>
            </a:lvl8pPr>
            <a:lvl9pPr marL="6400800" marR="0" indent="0" algn="l" rtl="0">
              <a:lnSpc>
                <a:spcPct val="100000"/>
              </a:lnSpc>
              <a:spcBef>
                <a:spcPts val="0"/>
              </a:spcBef>
              <a:spcAft>
                <a:spcPts val="0"/>
              </a:spcAft>
              <a:defRPr sz="3200" b="0" i="0" u="none" strike="noStrike" cap="none" baseline="0">
                <a:solidFill>
                  <a:srgbClr val="000000"/>
                </a:solidFill>
                <a:latin typeface="Times New Roman"/>
                <a:ea typeface="Times New Roman"/>
                <a:cs typeface="Times New Roman"/>
                <a:sym typeface="Times New Roman"/>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sz="3200" b="0" i="0" u="none" strike="noStrike" cap="none" baseline="0">
                <a:solidFill>
                  <a:srgbClr val="000000"/>
                </a:solidFill>
                <a:latin typeface="Times New Roman"/>
                <a:ea typeface="Times New Roman"/>
                <a:cs typeface="Times New Roman"/>
                <a:sym typeface="Times New Roman"/>
              </a:defRPr>
            </a:lvl1pPr>
            <a:lvl2pPr marL="457200" marR="0" indent="0" algn="l" rtl="0">
              <a:lnSpc>
                <a:spcPct val="100000"/>
              </a:lnSpc>
              <a:spcBef>
                <a:spcPts val="0"/>
              </a:spcBef>
              <a:spcAft>
                <a:spcPts val="0"/>
              </a:spcAft>
              <a:defRPr sz="3200" b="0" i="0" u="none" strike="noStrike" cap="none" baseline="0">
                <a:solidFill>
                  <a:srgbClr val="000000"/>
                </a:solidFill>
                <a:latin typeface="Times New Roman"/>
                <a:ea typeface="Times New Roman"/>
                <a:cs typeface="Times New Roman"/>
                <a:sym typeface="Times New Roman"/>
              </a:defRPr>
            </a:lvl2pPr>
            <a:lvl3pPr marL="914400" marR="0" indent="0" algn="l" rtl="0">
              <a:lnSpc>
                <a:spcPct val="100000"/>
              </a:lnSpc>
              <a:spcBef>
                <a:spcPts val="0"/>
              </a:spcBef>
              <a:spcAft>
                <a:spcPts val="0"/>
              </a:spcAft>
              <a:defRPr sz="3200" b="0" i="0" u="none" strike="noStrike" cap="none" baseline="0">
                <a:solidFill>
                  <a:srgbClr val="000000"/>
                </a:solidFill>
                <a:latin typeface="Times New Roman"/>
                <a:ea typeface="Times New Roman"/>
                <a:cs typeface="Times New Roman"/>
                <a:sym typeface="Times New Roman"/>
              </a:defRPr>
            </a:lvl3pPr>
            <a:lvl4pPr marL="1371600" marR="0" indent="0" algn="l" rtl="0">
              <a:lnSpc>
                <a:spcPct val="100000"/>
              </a:lnSpc>
              <a:spcBef>
                <a:spcPts val="0"/>
              </a:spcBef>
              <a:spcAft>
                <a:spcPts val="0"/>
              </a:spcAft>
              <a:defRPr sz="3200" b="0" i="0" u="none" strike="noStrike" cap="none" baseline="0">
                <a:solidFill>
                  <a:srgbClr val="000000"/>
                </a:solidFill>
                <a:latin typeface="Times New Roman"/>
                <a:ea typeface="Times New Roman"/>
                <a:cs typeface="Times New Roman"/>
                <a:sym typeface="Times New Roman"/>
              </a:defRPr>
            </a:lvl4pPr>
            <a:lvl5pPr marL="1828800" marR="0" indent="0" algn="l" rtl="0">
              <a:lnSpc>
                <a:spcPct val="100000"/>
              </a:lnSpc>
              <a:spcBef>
                <a:spcPts val="0"/>
              </a:spcBef>
              <a:spcAft>
                <a:spcPts val="0"/>
              </a:spcAft>
              <a:defRPr sz="3200" b="0" i="0" u="none" strike="noStrike" cap="none" baseline="0">
                <a:solidFill>
                  <a:srgbClr val="000000"/>
                </a:solidFill>
                <a:latin typeface="Times New Roman"/>
                <a:ea typeface="Times New Roman"/>
                <a:cs typeface="Times New Roman"/>
                <a:sym typeface="Times New Roman"/>
              </a:defRPr>
            </a:lvl5pPr>
            <a:lvl6pPr marL="2286000" marR="0" indent="0" algn="l" rtl="0">
              <a:lnSpc>
                <a:spcPct val="100000"/>
              </a:lnSpc>
              <a:spcBef>
                <a:spcPts val="0"/>
              </a:spcBef>
              <a:spcAft>
                <a:spcPts val="0"/>
              </a:spcAft>
              <a:defRPr sz="3200" b="0" i="0" u="none" strike="noStrike" cap="none" baseline="0">
                <a:solidFill>
                  <a:srgbClr val="000000"/>
                </a:solidFill>
                <a:latin typeface="Times New Roman"/>
                <a:ea typeface="Times New Roman"/>
                <a:cs typeface="Times New Roman"/>
                <a:sym typeface="Times New Roman"/>
              </a:defRPr>
            </a:lvl6pPr>
            <a:lvl7pPr marL="3200400" marR="0" indent="0" algn="l" rtl="0">
              <a:lnSpc>
                <a:spcPct val="100000"/>
              </a:lnSpc>
              <a:spcBef>
                <a:spcPts val="0"/>
              </a:spcBef>
              <a:spcAft>
                <a:spcPts val="0"/>
              </a:spcAft>
              <a:defRPr sz="3200" b="0" i="0" u="none" strike="noStrike" cap="none" baseline="0">
                <a:solidFill>
                  <a:srgbClr val="000000"/>
                </a:solidFill>
                <a:latin typeface="Times New Roman"/>
                <a:ea typeface="Times New Roman"/>
                <a:cs typeface="Times New Roman"/>
                <a:sym typeface="Times New Roman"/>
              </a:defRPr>
            </a:lvl7pPr>
            <a:lvl8pPr marL="4572000" marR="0" indent="0" algn="l" rtl="0">
              <a:lnSpc>
                <a:spcPct val="100000"/>
              </a:lnSpc>
              <a:spcBef>
                <a:spcPts val="0"/>
              </a:spcBef>
              <a:spcAft>
                <a:spcPts val="0"/>
              </a:spcAft>
              <a:defRPr sz="3200" b="0" i="0" u="none" strike="noStrike" cap="none" baseline="0">
                <a:solidFill>
                  <a:srgbClr val="000000"/>
                </a:solidFill>
                <a:latin typeface="Times New Roman"/>
                <a:ea typeface="Times New Roman"/>
                <a:cs typeface="Times New Roman"/>
                <a:sym typeface="Times New Roman"/>
              </a:defRPr>
            </a:lvl8pPr>
            <a:lvl9pPr marL="6400800" marR="0" indent="0" algn="l" rtl="0">
              <a:lnSpc>
                <a:spcPct val="100000"/>
              </a:lnSpc>
              <a:spcBef>
                <a:spcPts val="0"/>
              </a:spcBef>
              <a:spcAft>
                <a:spcPts val="0"/>
              </a:spcAft>
              <a:defRPr sz="3200" b="0" i="0" u="none" strike="noStrike" cap="none" baseline="0">
                <a:solidFill>
                  <a:srgbClr val="000000"/>
                </a:solidFill>
                <a:latin typeface="Times New Roman"/>
                <a:ea typeface="Times New Roman"/>
                <a:cs typeface="Times New Roman"/>
                <a:sym typeface="Times New Roman"/>
              </a:defRPr>
            </a:lvl9pPr>
          </a:lstStyle>
          <a:p>
            <a:endParaRPr/>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baseline="0">
                <a:solidFill>
                  <a:srgbClr val="000000"/>
                </a:solidFill>
                <a:latin typeface="Times New Roman"/>
                <a:ea typeface="Times New Roman"/>
                <a:cs typeface="Times New Roman"/>
                <a:sym typeface="Times New Roman"/>
              </a:rPr>
              <a:t>‹#›</a:t>
            </a:fld>
            <a:endParaRPr lang="en-US" sz="1200" b="0" i="0" u="none" strike="noStrike" cap="none" baseline="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30067870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baseline="0">
                <a:solidFill>
                  <a:srgbClr val="000000"/>
                </a:solidFill>
                <a:latin typeface="Times New Roman"/>
                <a:ea typeface="Times New Roman"/>
                <a:cs typeface="Times New Roman"/>
                <a:sym typeface="Times New Roman"/>
              </a:rPr>
              <a:t>1</a:t>
            </a:fld>
            <a:endParaRPr lang="en-US" sz="1200" b="0" i="0" u="none" strike="noStrike" cap="none" baseline="0">
              <a:solidFill>
                <a:srgbClr val="000000"/>
              </a:solidFill>
              <a:latin typeface="Times New Roman"/>
              <a:ea typeface="Times New Roman"/>
              <a:cs typeface="Times New Roman"/>
              <a:sym typeface="Times New Roman"/>
            </a:endParaRPr>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5" name="Shape 1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
        <p:cNvGrpSpPr/>
        <p:nvPr/>
      </p:nvGrpSpPr>
      <p:grpSpPr>
        <a:xfrm>
          <a:off x="0" y="0"/>
          <a:ext cx="0" cy="0"/>
          <a:chOff x="0" y="0"/>
          <a:chExt cx="0" cy="0"/>
        </a:xfrm>
      </p:grpSpPr>
      <p:sp>
        <p:nvSpPr>
          <p:cNvPr id="15" name="Shape 15"/>
          <p:cNvSpPr txBox="1">
            <a:spLocks noGrp="1"/>
          </p:cNvSpPr>
          <p:nvPr>
            <p:ph type="dt" idx="10"/>
          </p:nvPr>
        </p:nvSpPr>
        <p:spPr>
          <a:xfrm>
            <a:off x="3290887" y="29992637"/>
            <a:ext cx="9144000" cy="21939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1pPr>
            <a:lvl2pPr marL="4572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2pPr>
            <a:lvl3pPr marL="914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3pPr>
            <a:lvl4pPr marL="13716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4pPr>
            <a:lvl5pPr marL="1828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5pPr>
            <a:lvl6pPr marL="2286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6pPr>
            <a:lvl7pPr marL="3200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7pPr>
            <a:lvl8pPr marL="4572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8pPr>
            <a:lvl9pPr marL="6400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16" name="Shape 16"/>
          <p:cNvSpPr txBox="1">
            <a:spLocks noGrp="1"/>
          </p:cNvSpPr>
          <p:nvPr>
            <p:ph type="ftr" idx="11"/>
          </p:nvPr>
        </p:nvSpPr>
        <p:spPr>
          <a:xfrm>
            <a:off x="14997112" y="29992637"/>
            <a:ext cx="13896975" cy="21939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1pPr>
            <a:lvl2pPr marL="4572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2pPr>
            <a:lvl3pPr marL="914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3pPr>
            <a:lvl4pPr marL="13716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4pPr>
            <a:lvl5pPr marL="1828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5pPr>
            <a:lvl6pPr marL="2286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6pPr>
            <a:lvl7pPr marL="3200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7pPr>
            <a:lvl8pPr marL="4572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8pPr>
            <a:lvl9pPr marL="6400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17" name="Shape 17"/>
          <p:cNvSpPr txBox="1">
            <a:spLocks noGrp="1"/>
          </p:cNvSpPr>
          <p:nvPr>
            <p:ph type="sldNum" idx="12"/>
          </p:nvPr>
        </p:nvSpPr>
        <p:spPr>
          <a:xfrm>
            <a:off x="31456312" y="29992637"/>
            <a:ext cx="9144000" cy="2193925"/>
          </a:xfrm>
          <a:prstGeom prst="rect">
            <a:avLst/>
          </a:prstGeom>
          <a:noFill/>
          <a:ln>
            <a:noFill/>
          </a:ln>
        </p:spPr>
        <p:txBody>
          <a:bodyPr lIns="480700" tIns="240350" rIns="480700" bIns="24035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400" b="0" i="0" u="none" strike="noStrike" cap="none" baseline="0">
                <a:solidFill>
                  <a:schemeClr val="dk1"/>
                </a:solidFill>
                <a:latin typeface="Times New Roman"/>
                <a:ea typeface="Times New Roman"/>
                <a:cs typeface="Times New Roman"/>
                <a:sym typeface="Times New Roman"/>
              </a:rPr>
              <a:t>‹#›</a:t>
            </a:fld>
            <a:endParaRPr lang="en-US" sz="74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290887" y="2925761"/>
            <a:ext cx="37309424" cy="5486399"/>
          </a:xfrm>
          <a:prstGeom prst="rect">
            <a:avLst/>
          </a:prstGeom>
          <a:noFill/>
          <a:ln>
            <a:noFill/>
          </a:ln>
        </p:spPr>
        <p:txBody>
          <a:bodyPr lIns="91425" tIns="91425" rIns="91425" bIns="91425" anchor="ctr" anchorCtr="0"/>
          <a:lstStyle>
            <a:lvl1pPr algn="ctr" rtl="0">
              <a:spcBef>
                <a:spcPts val="0"/>
              </a:spcBef>
              <a:spcAft>
                <a:spcPts val="0"/>
              </a:spcAft>
              <a:defRPr sz="23100">
                <a:solidFill>
                  <a:schemeClr val="dk2"/>
                </a:solidFill>
                <a:latin typeface="Times New Roman"/>
                <a:ea typeface="Times New Roman"/>
                <a:cs typeface="Times New Roman"/>
                <a:sym typeface="Times New Roman"/>
              </a:defRPr>
            </a:lvl1pPr>
            <a:lvl2pPr algn="ctr" rtl="0">
              <a:spcBef>
                <a:spcPts val="0"/>
              </a:spcBef>
              <a:spcAft>
                <a:spcPts val="0"/>
              </a:spcAft>
              <a:defRPr sz="23100">
                <a:solidFill>
                  <a:schemeClr val="dk2"/>
                </a:solidFill>
                <a:latin typeface="Times New Roman"/>
                <a:ea typeface="Times New Roman"/>
                <a:cs typeface="Times New Roman"/>
                <a:sym typeface="Times New Roman"/>
              </a:defRPr>
            </a:lvl2pPr>
            <a:lvl3pPr algn="ctr" rtl="0">
              <a:spcBef>
                <a:spcPts val="0"/>
              </a:spcBef>
              <a:spcAft>
                <a:spcPts val="0"/>
              </a:spcAft>
              <a:defRPr sz="23100">
                <a:solidFill>
                  <a:schemeClr val="dk2"/>
                </a:solidFill>
                <a:latin typeface="Times New Roman"/>
                <a:ea typeface="Times New Roman"/>
                <a:cs typeface="Times New Roman"/>
                <a:sym typeface="Times New Roman"/>
              </a:defRPr>
            </a:lvl3pPr>
            <a:lvl4pPr algn="ctr" rtl="0">
              <a:spcBef>
                <a:spcPts val="0"/>
              </a:spcBef>
              <a:spcAft>
                <a:spcPts val="0"/>
              </a:spcAft>
              <a:defRPr sz="23100">
                <a:solidFill>
                  <a:schemeClr val="dk2"/>
                </a:solidFill>
                <a:latin typeface="Times New Roman"/>
                <a:ea typeface="Times New Roman"/>
                <a:cs typeface="Times New Roman"/>
                <a:sym typeface="Times New Roman"/>
              </a:defRPr>
            </a:lvl4pPr>
            <a:lvl5pPr algn="ctr" rtl="0">
              <a:spcBef>
                <a:spcPts val="0"/>
              </a:spcBef>
              <a:spcAft>
                <a:spcPts val="0"/>
              </a:spcAft>
              <a:defRPr sz="23100">
                <a:solidFill>
                  <a:schemeClr val="dk2"/>
                </a:solidFill>
                <a:latin typeface="Times New Roman"/>
                <a:ea typeface="Times New Roman"/>
                <a:cs typeface="Times New Roman"/>
                <a:sym typeface="Times New Roman"/>
              </a:defRPr>
            </a:lvl5pPr>
            <a:lvl6pPr marL="457200" algn="ctr" rtl="0">
              <a:spcBef>
                <a:spcPts val="0"/>
              </a:spcBef>
              <a:spcAft>
                <a:spcPts val="0"/>
              </a:spcAft>
              <a:defRPr sz="23100">
                <a:solidFill>
                  <a:schemeClr val="dk2"/>
                </a:solidFill>
                <a:latin typeface="Times New Roman"/>
                <a:ea typeface="Times New Roman"/>
                <a:cs typeface="Times New Roman"/>
                <a:sym typeface="Times New Roman"/>
              </a:defRPr>
            </a:lvl6pPr>
            <a:lvl7pPr marL="914400" algn="ctr" rtl="0">
              <a:spcBef>
                <a:spcPts val="0"/>
              </a:spcBef>
              <a:spcAft>
                <a:spcPts val="0"/>
              </a:spcAft>
              <a:defRPr sz="23100">
                <a:solidFill>
                  <a:schemeClr val="dk2"/>
                </a:solidFill>
                <a:latin typeface="Times New Roman"/>
                <a:ea typeface="Times New Roman"/>
                <a:cs typeface="Times New Roman"/>
                <a:sym typeface="Times New Roman"/>
              </a:defRPr>
            </a:lvl7pPr>
            <a:lvl8pPr marL="1371600" algn="ctr" rtl="0">
              <a:spcBef>
                <a:spcPts val="0"/>
              </a:spcBef>
              <a:spcAft>
                <a:spcPts val="0"/>
              </a:spcAft>
              <a:defRPr sz="23100">
                <a:solidFill>
                  <a:schemeClr val="dk2"/>
                </a:solidFill>
                <a:latin typeface="Times New Roman"/>
                <a:ea typeface="Times New Roman"/>
                <a:cs typeface="Times New Roman"/>
                <a:sym typeface="Times New Roman"/>
              </a:defRPr>
            </a:lvl8pPr>
            <a:lvl9pPr marL="1828800" algn="ctr" rtl="0">
              <a:spcBef>
                <a:spcPts val="0"/>
              </a:spcBef>
              <a:spcAft>
                <a:spcPts val="0"/>
              </a:spcAft>
              <a:defRPr sz="23100">
                <a:solidFill>
                  <a:schemeClr val="dk2"/>
                </a:solidFill>
                <a:latin typeface="Times New Roman"/>
                <a:ea typeface="Times New Roman"/>
                <a:cs typeface="Times New Roman"/>
                <a:sym typeface="Times New Roman"/>
              </a:defRPr>
            </a:lvl9pPr>
          </a:lstStyle>
          <a:p>
            <a:endParaRPr/>
          </a:p>
        </p:txBody>
      </p:sp>
      <p:sp>
        <p:nvSpPr>
          <p:cNvPr id="73" name="Shape 73"/>
          <p:cNvSpPr txBox="1">
            <a:spLocks noGrp="1"/>
          </p:cNvSpPr>
          <p:nvPr>
            <p:ph type="body" idx="1"/>
          </p:nvPr>
        </p:nvSpPr>
        <p:spPr>
          <a:xfrm>
            <a:off x="3290887" y="9509125"/>
            <a:ext cx="37309424" cy="19751675"/>
          </a:xfrm>
          <a:prstGeom prst="rect">
            <a:avLst/>
          </a:prstGeom>
          <a:noFill/>
          <a:ln>
            <a:noFill/>
          </a:ln>
        </p:spPr>
        <p:txBody>
          <a:bodyPr lIns="91425" tIns="91425" rIns="91425" bIns="91425" anchor="t" anchorCtr="0"/>
          <a:lstStyle>
            <a:lvl1pPr marL="1803400" indent="-736600" algn="l" rtl="0">
              <a:spcBef>
                <a:spcPts val="3360"/>
              </a:spcBef>
              <a:spcAft>
                <a:spcPts val="0"/>
              </a:spcAft>
              <a:buClr>
                <a:schemeClr val="dk1"/>
              </a:buClr>
              <a:buFont typeface="Times New Roman"/>
              <a:buChar char="•"/>
              <a:defRPr sz="16800">
                <a:solidFill>
                  <a:schemeClr val="dk1"/>
                </a:solidFill>
                <a:latin typeface="Times New Roman"/>
                <a:ea typeface="Times New Roman"/>
                <a:cs typeface="Times New Roman"/>
                <a:sym typeface="Times New Roman"/>
              </a:defRPr>
            </a:lvl1pPr>
            <a:lvl2pPr marL="3905250" indent="-571500" algn="l" rtl="0">
              <a:spcBef>
                <a:spcPts val="2940"/>
              </a:spcBef>
              <a:spcAft>
                <a:spcPts val="0"/>
              </a:spcAft>
              <a:buClr>
                <a:schemeClr val="dk1"/>
              </a:buClr>
              <a:buFont typeface="Times New Roman"/>
              <a:buChar char="–"/>
              <a:defRPr sz="14700">
                <a:solidFill>
                  <a:schemeClr val="dk1"/>
                </a:solidFill>
                <a:latin typeface="Times New Roman"/>
                <a:ea typeface="Times New Roman"/>
                <a:cs typeface="Times New Roman"/>
                <a:sym typeface="Times New Roman"/>
              </a:defRPr>
            </a:lvl2pPr>
            <a:lvl3pPr marL="6008688" indent="-407987" algn="l" rtl="0">
              <a:spcBef>
                <a:spcPts val="2520"/>
              </a:spcBef>
              <a:spcAft>
                <a:spcPts val="0"/>
              </a:spcAft>
              <a:buClr>
                <a:schemeClr val="dk1"/>
              </a:buClr>
              <a:buFont typeface="Times New Roman"/>
              <a:buChar char="•"/>
              <a:defRPr sz="12600">
                <a:solidFill>
                  <a:schemeClr val="dk1"/>
                </a:solidFill>
                <a:latin typeface="Times New Roman"/>
                <a:ea typeface="Times New Roman"/>
                <a:cs typeface="Times New Roman"/>
                <a:sym typeface="Times New Roman"/>
              </a:defRPr>
            </a:lvl3pPr>
            <a:lvl4pPr marL="8412163" indent="-544513"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4pPr>
            <a:lvl5pPr marL="10815638" indent="-534988"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5pPr>
            <a:lvl6pPr marL="11272838" indent="-534988"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6pPr>
            <a:lvl7pPr marL="11730038" indent="-534988"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7pPr>
            <a:lvl8pPr marL="12187238" indent="-534988"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8pPr>
            <a:lvl9pPr marL="12644438" indent="-534988"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9pPr>
          </a:lstStyle>
          <a:p>
            <a:endParaRPr/>
          </a:p>
        </p:txBody>
      </p:sp>
      <p:sp>
        <p:nvSpPr>
          <p:cNvPr id="74" name="Shape 74"/>
          <p:cNvSpPr txBox="1">
            <a:spLocks noGrp="1"/>
          </p:cNvSpPr>
          <p:nvPr>
            <p:ph type="dt" idx="10"/>
          </p:nvPr>
        </p:nvSpPr>
        <p:spPr>
          <a:xfrm>
            <a:off x="3290887" y="29992637"/>
            <a:ext cx="9144000" cy="21939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1pPr>
            <a:lvl2pPr marL="4572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2pPr>
            <a:lvl3pPr marL="914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3pPr>
            <a:lvl4pPr marL="13716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4pPr>
            <a:lvl5pPr marL="1828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5pPr>
            <a:lvl6pPr marL="2286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6pPr>
            <a:lvl7pPr marL="3200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7pPr>
            <a:lvl8pPr marL="4572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8pPr>
            <a:lvl9pPr marL="6400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75" name="Shape 75"/>
          <p:cNvSpPr txBox="1">
            <a:spLocks noGrp="1"/>
          </p:cNvSpPr>
          <p:nvPr>
            <p:ph type="ftr" idx="11"/>
          </p:nvPr>
        </p:nvSpPr>
        <p:spPr>
          <a:xfrm>
            <a:off x="14997112" y="29992637"/>
            <a:ext cx="13896975" cy="21939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1pPr>
            <a:lvl2pPr marL="4572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2pPr>
            <a:lvl3pPr marL="914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3pPr>
            <a:lvl4pPr marL="13716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4pPr>
            <a:lvl5pPr marL="1828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5pPr>
            <a:lvl6pPr marL="2286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6pPr>
            <a:lvl7pPr marL="3200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7pPr>
            <a:lvl8pPr marL="4572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8pPr>
            <a:lvl9pPr marL="6400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76" name="Shape 76"/>
          <p:cNvSpPr txBox="1">
            <a:spLocks noGrp="1"/>
          </p:cNvSpPr>
          <p:nvPr>
            <p:ph type="sldNum" idx="12"/>
          </p:nvPr>
        </p:nvSpPr>
        <p:spPr>
          <a:xfrm>
            <a:off x="31456312" y="29992637"/>
            <a:ext cx="9144000" cy="2193925"/>
          </a:xfrm>
          <a:prstGeom prst="rect">
            <a:avLst/>
          </a:prstGeom>
          <a:noFill/>
          <a:ln>
            <a:noFill/>
          </a:ln>
        </p:spPr>
        <p:txBody>
          <a:bodyPr lIns="480700" tIns="240350" rIns="480700" bIns="24035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400" b="0" i="0" u="none" strike="noStrike" cap="none" baseline="0">
                <a:solidFill>
                  <a:schemeClr val="dk1"/>
                </a:solidFill>
                <a:latin typeface="Times New Roman"/>
                <a:ea typeface="Times New Roman"/>
                <a:cs typeface="Times New Roman"/>
                <a:sym typeface="Times New Roman"/>
              </a:rPr>
              <a:t>‹#›</a:t>
            </a:fld>
            <a:endParaRPr lang="en-US" sz="74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3292475" y="10226675"/>
            <a:ext cx="37306248" cy="7054849"/>
          </a:xfrm>
          <a:prstGeom prst="rect">
            <a:avLst/>
          </a:prstGeom>
          <a:noFill/>
          <a:ln>
            <a:noFill/>
          </a:ln>
        </p:spPr>
        <p:txBody>
          <a:bodyPr lIns="91425" tIns="91425" rIns="91425" bIns="91425" anchor="ctr" anchorCtr="0"/>
          <a:lstStyle>
            <a:lvl1pPr marL="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1pPr>
            <a:lvl2pPr marL="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2pPr>
            <a:lvl3pPr marL="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3pPr>
            <a:lvl4pPr marL="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4pPr>
            <a:lvl5pPr marL="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5pPr>
            <a:lvl6pPr marL="45720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6pPr>
            <a:lvl7pPr marL="91440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7pPr>
            <a:lvl8pPr marL="137160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8pPr>
            <a:lvl9pPr marL="182880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9pPr>
          </a:lstStyle>
          <a:p>
            <a:endParaRPr/>
          </a:p>
        </p:txBody>
      </p:sp>
      <p:sp>
        <p:nvSpPr>
          <p:cNvPr id="79" name="Shape 79"/>
          <p:cNvSpPr txBox="1">
            <a:spLocks noGrp="1"/>
          </p:cNvSpPr>
          <p:nvPr>
            <p:ph type="subTitle" idx="1"/>
          </p:nvPr>
        </p:nvSpPr>
        <p:spPr>
          <a:xfrm>
            <a:off x="6583363" y="18653125"/>
            <a:ext cx="30724473" cy="8413749"/>
          </a:xfrm>
          <a:prstGeom prst="rect">
            <a:avLst/>
          </a:prstGeom>
          <a:noFill/>
          <a:ln>
            <a:noFill/>
          </a:ln>
        </p:spPr>
        <p:txBody>
          <a:bodyPr lIns="91425" tIns="91425" rIns="91425" bIns="91425" anchor="t" anchorCtr="0"/>
          <a:lstStyle>
            <a:lvl1pPr marL="0" marR="0" indent="0" algn="ctr" rtl="0">
              <a:spcBef>
                <a:spcPts val="3360"/>
              </a:spcBef>
              <a:spcAft>
                <a:spcPts val="0"/>
              </a:spcAft>
              <a:buClr>
                <a:schemeClr val="dk1"/>
              </a:buClr>
              <a:buFont typeface="Times New Roman"/>
              <a:buNone/>
              <a:defRPr sz="16800" b="0" i="0" u="none" strike="noStrike" cap="none" baseline="0">
                <a:solidFill>
                  <a:schemeClr val="dk1"/>
                </a:solidFill>
                <a:latin typeface="Times New Roman"/>
                <a:ea typeface="Times New Roman"/>
                <a:cs typeface="Times New Roman"/>
                <a:sym typeface="Times New Roman"/>
              </a:defRPr>
            </a:lvl1pPr>
            <a:lvl2pPr marL="457200" marR="0" indent="0" algn="ctr" rtl="0">
              <a:spcBef>
                <a:spcPts val="2940"/>
              </a:spcBef>
              <a:spcAft>
                <a:spcPts val="0"/>
              </a:spcAft>
              <a:buClr>
                <a:schemeClr val="dk1"/>
              </a:buClr>
              <a:buFont typeface="Times New Roman"/>
              <a:buNone/>
              <a:defRPr sz="14700" b="0" i="0" u="none" strike="noStrike" cap="none" baseline="0">
                <a:solidFill>
                  <a:schemeClr val="dk1"/>
                </a:solidFill>
                <a:latin typeface="Times New Roman"/>
                <a:ea typeface="Times New Roman"/>
                <a:cs typeface="Times New Roman"/>
                <a:sym typeface="Times New Roman"/>
              </a:defRPr>
            </a:lvl2pPr>
            <a:lvl3pPr marL="914400" marR="0" indent="0" algn="ctr" rtl="0">
              <a:spcBef>
                <a:spcPts val="2520"/>
              </a:spcBef>
              <a:spcAft>
                <a:spcPts val="0"/>
              </a:spcAft>
              <a:buClr>
                <a:schemeClr val="dk1"/>
              </a:buClr>
              <a:buFont typeface="Times New Roman"/>
              <a:buNone/>
              <a:defRPr sz="12600" b="0" i="0" u="none" strike="noStrike" cap="none" baseline="0">
                <a:solidFill>
                  <a:schemeClr val="dk1"/>
                </a:solidFill>
                <a:latin typeface="Times New Roman"/>
                <a:ea typeface="Times New Roman"/>
                <a:cs typeface="Times New Roman"/>
                <a:sym typeface="Times New Roman"/>
              </a:defRPr>
            </a:lvl3pPr>
            <a:lvl4pPr marL="1371600" marR="0" indent="0" algn="ctr" rtl="0">
              <a:spcBef>
                <a:spcPts val="2100"/>
              </a:spcBef>
              <a:spcAft>
                <a:spcPts val="0"/>
              </a:spcAft>
              <a:buClr>
                <a:schemeClr val="dk1"/>
              </a:buClr>
              <a:buFont typeface="Times New Roman"/>
              <a:buNone/>
              <a:defRPr sz="10500" b="0" i="0" u="none" strike="noStrike" cap="none" baseline="0">
                <a:solidFill>
                  <a:schemeClr val="dk1"/>
                </a:solidFill>
                <a:latin typeface="Times New Roman"/>
                <a:ea typeface="Times New Roman"/>
                <a:cs typeface="Times New Roman"/>
                <a:sym typeface="Times New Roman"/>
              </a:defRPr>
            </a:lvl4pPr>
            <a:lvl5pPr marL="1828800" marR="0" indent="0" algn="ctr" rtl="0">
              <a:spcBef>
                <a:spcPts val="2100"/>
              </a:spcBef>
              <a:spcAft>
                <a:spcPts val="0"/>
              </a:spcAft>
              <a:buClr>
                <a:schemeClr val="dk1"/>
              </a:buClr>
              <a:buFont typeface="Times New Roman"/>
              <a:buNone/>
              <a:defRPr sz="10500" b="0" i="0" u="none" strike="noStrike" cap="none" baseline="0">
                <a:solidFill>
                  <a:schemeClr val="dk1"/>
                </a:solidFill>
                <a:latin typeface="Times New Roman"/>
                <a:ea typeface="Times New Roman"/>
                <a:cs typeface="Times New Roman"/>
                <a:sym typeface="Times New Roman"/>
              </a:defRPr>
            </a:lvl5pPr>
            <a:lvl6pPr marL="2286000" marR="0" indent="0" algn="ctr" rtl="0">
              <a:spcBef>
                <a:spcPts val="2100"/>
              </a:spcBef>
              <a:spcAft>
                <a:spcPts val="0"/>
              </a:spcAft>
              <a:buClr>
                <a:schemeClr val="dk1"/>
              </a:buClr>
              <a:buFont typeface="Times New Roman"/>
              <a:buNone/>
              <a:defRPr sz="10500" b="0" i="0" u="none" strike="noStrike" cap="none" baseline="0">
                <a:solidFill>
                  <a:schemeClr val="dk1"/>
                </a:solidFill>
                <a:latin typeface="Times New Roman"/>
                <a:ea typeface="Times New Roman"/>
                <a:cs typeface="Times New Roman"/>
                <a:sym typeface="Times New Roman"/>
              </a:defRPr>
            </a:lvl6pPr>
            <a:lvl7pPr marL="2743200" marR="0" indent="0" algn="ctr" rtl="0">
              <a:spcBef>
                <a:spcPts val="2100"/>
              </a:spcBef>
              <a:spcAft>
                <a:spcPts val="0"/>
              </a:spcAft>
              <a:buClr>
                <a:schemeClr val="dk1"/>
              </a:buClr>
              <a:buFont typeface="Times New Roman"/>
              <a:buNone/>
              <a:defRPr sz="10500" b="0" i="0" u="none" strike="noStrike" cap="none" baseline="0">
                <a:solidFill>
                  <a:schemeClr val="dk1"/>
                </a:solidFill>
                <a:latin typeface="Times New Roman"/>
                <a:ea typeface="Times New Roman"/>
                <a:cs typeface="Times New Roman"/>
                <a:sym typeface="Times New Roman"/>
              </a:defRPr>
            </a:lvl7pPr>
            <a:lvl8pPr marL="3200400" marR="0" indent="0" algn="ctr" rtl="0">
              <a:spcBef>
                <a:spcPts val="2100"/>
              </a:spcBef>
              <a:spcAft>
                <a:spcPts val="0"/>
              </a:spcAft>
              <a:buClr>
                <a:schemeClr val="dk1"/>
              </a:buClr>
              <a:buFont typeface="Times New Roman"/>
              <a:buNone/>
              <a:defRPr sz="10500" b="0" i="0" u="none" strike="noStrike" cap="none" baseline="0">
                <a:solidFill>
                  <a:schemeClr val="dk1"/>
                </a:solidFill>
                <a:latin typeface="Times New Roman"/>
                <a:ea typeface="Times New Roman"/>
                <a:cs typeface="Times New Roman"/>
                <a:sym typeface="Times New Roman"/>
              </a:defRPr>
            </a:lvl8pPr>
            <a:lvl9pPr marL="3657600" marR="0" indent="0" algn="ctr" rtl="0">
              <a:spcBef>
                <a:spcPts val="2100"/>
              </a:spcBef>
              <a:spcAft>
                <a:spcPts val="0"/>
              </a:spcAft>
              <a:buClr>
                <a:schemeClr val="dk1"/>
              </a:buClr>
              <a:buFont typeface="Times New Roman"/>
              <a:buNone/>
              <a:defRPr sz="105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80" name="Shape 80"/>
          <p:cNvSpPr txBox="1">
            <a:spLocks noGrp="1"/>
          </p:cNvSpPr>
          <p:nvPr>
            <p:ph type="dt" idx="10"/>
          </p:nvPr>
        </p:nvSpPr>
        <p:spPr>
          <a:xfrm>
            <a:off x="3290887" y="29992637"/>
            <a:ext cx="9144000" cy="21939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1pPr>
            <a:lvl2pPr marL="4572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2pPr>
            <a:lvl3pPr marL="914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3pPr>
            <a:lvl4pPr marL="13716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4pPr>
            <a:lvl5pPr marL="1828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5pPr>
            <a:lvl6pPr marL="2286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6pPr>
            <a:lvl7pPr marL="3200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7pPr>
            <a:lvl8pPr marL="4572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8pPr>
            <a:lvl9pPr marL="6400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81" name="Shape 81"/>
          <p:cNvSpPr txBox="1">
            <a:spLocks noGrp="1"/>
          </p:cNvSpPr>
          <p:nvPr>
            <p:ph type="ftr" idx="11"/>
          </p:nvPr>
        </p:nvSpPr>
        <p:spPr>
          <a:xfrm>
            <a:off x="14997112" y="29992637"/>
            <a:ext cx="13896975" cy="21939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1pPr>
            <a:lvl2pPr marL="4572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2pPr>
            <a:lvl3pPr marL="914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3pPr>
            <a:lvl4pPr marL="13716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4pPr>
            <a:lvl5pPr marL="1828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5pPr>
            <a:lvl6pPr marL="2286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6pPr>
            <a:lvl7pPr marL="3200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7pPr>
            <a:lvl8pPr marL="4572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8pPr>
            <a:lvl9pPr marL="6400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82" name="Shape 82"/>
          <p:cNvSpPr txBox="1">
            <a:spLocks noGrp="1"/>
          </p:cNvSpPr>
          <p:nvPr>
            <p:ph type="sldNum" idx="12"/>
          </p:nvPr>
        </p:nvSpPr>
        <p:spPr>
          <a:xfrm>
            <a:off x="31456312" y="29992637"/>
            <a:ext cx="9144000" cy="2193925"/>
          </a:xfrm>
          <a:prstGeom prst="rect">
            <a:avLst/>
          </a:prstGeom>
          <a:noFill/>
          <a:ln>
            <a:noFill/>
          </a:ln>
        </p:spPr>
        <p:txBody>
          <a:bodyPr lIns="480700" tIns="240350" rIns="480700" bIns="24035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400" b="0" i="0" u="none" strike="noStrike" cap="none" baseline="0">
                <a:solidFill>
                  <a:schemeClr val="dk1"/>
                </a:solidFill>
                <a:latin typeface="Times New Roman"/>
                <a:ea typeface="Times New Roman"/>
                <a:cs typeface="Times New Roman"/>
                <a:sym typeface="Times New Roman"/>
              </a:rPr>
              <a:t>‹#›</a:t>
            </a:fld>
            <a:endParaRPr lang="en-US" sz="74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rot="5400000">
            <a:off x="22769511" y="11430000"/>
            <a:ext cx="26335038" cy="9326562"/>
          </a:xfrm>
          <a:prstGeom prst="rect">
            <a:avLst/>
          </a:prstGeom>
          <a:noFill/>
          <a:ln>
            <a:noFill/>
          </a:ln>
        </p:spPr>
        <p:txBody>
          <a:bodyPr lIns="91425" tIns="91425" rIns="91425" bIns="91425" anchor="ctr" anchorCtr="0"/>
          <a:lstStyle>
            <a:lvl1pPr algn="ctr" rtl="0">
              <a:spcBef>
                <a:spcPts val="0"/>
              </a:spcBef>
              <a:spcAft>
                <a:spcPts val="0"/>
              </a:spcAft>
              <a:defRPr sz="23100">
                <a:solidFill>
                  <a:schemeClr val="dk2"/>
                </a:solidFill>
                <a:latin typeface="Times New Roman"/>
                <a:ea typeface="Times New Roman"/>
                <a:cs typeface="Times New Roman"/>
                <a:sym typeface="Times New Roman"/>
              </a:defRPr>
            </a:lvl1pPr>
            <a:lvl2pPr algn="ctr" rtl="0">
              <a:spcBef>
                <a:spcPts val="0"/>
              </a:spcBef>
              <a:spcAft>
                <a:spcPts val="0"/>
              </a:spcAft>
              <a:defRPr sz="23100">
                <a:solidFill>
                  <a:schemeClr val="dk2"/>
                </a:solidFill>
                <a:latin typeface="Times New Roman"/>
                <a:ea typeface="Times New Roman"/>
                <a:cs typeface="Times New Roman"/>
                <a:sym typeface="Times New Roman"/>
              </a:defRPr>
            </a:lvl2pPr>
            <a:lvl3pPr algn="ctr" rtl="0">
              <a:spcBef>
                <a:spcPts val="0"/>
              </a:spcBef>
              <a:spcAft>
                <a:spcPts val="0"/>
              </a:spcAft>
              <a:defRPr sz="23100">
                <a:solidFill>
                  <a:schemeClr val="dk2"/>
                </a:solidFill>
                <a:latin typeface="Times New Roman"/>
                <a:ea typeface="Times New Roman"/>
                <a:cs typeface="Times New Roman"/>
                <a:sym typeface="Times New Roman"/>
              </a:defRPr>
            </a:lvl3pPr>
            <a:lvl4pPr algn="ctr" rtl="0">
              <a:spcBef>
                <a:spcPts val="0"/>
              </a:spcBef>
              <a:spcAft>
                <a:spcPts val="0"/>
              </a:spcAft>
              <a:defRPr sz="23100">
                <a:solidFill>
                  <a:schemeClr val="dk2"/>
                </a:solidFill>
                <a:latin typeface="Times New Roman"/>
                <a:ea typeface="Times New Roman"/>
                <a:cs typeface="Times New Roman"/>
                <a:sym typeface="Times New Roman"/>
              </a:defRPr>
            </a:lvl4pPr>
            <a:lvl5pPr algn="ctr" rtl="0">
              <a:spcBef>
                <a:spcPts val="0"/>
              </a:spcBef>
              <a:spcAft>
                <a:spcPts val="0"/>
              </a:spcAft>
              <a:defRPr sz="23100">
                <a:solidFill>
                  <a:schemeClr val="dk2"/>
                </a:solidFill>
                <a:latin typeface="Times New Roman"/>
                <a:ea typeface="Times New Roman"/>
                <a:cs typeface="Times New Roman"/>
                <a:sym typeface="Times New Roman"/>
              </a:defRPr>
            </a:lvl5pPr>
            <a:lvl6pPr marL="457200" algn="ctr" rtl="0">
              <a:spcBef>
                <a:spcPts val="0"/>
              </a:spcBef>
              <a:spcAft>
                <a:spcPts val="0"/>
              </a:spcAft>
              <a:defRPr sz="23100">
                <a:solidFill>
                  <a:schemeClr val="dk2"/>
                </a:solidFill>
                <a:latin typeface="Times New Roman"/>
                <a:ea typeface="Times New Roman"/>
                <a:cs typeface="Times New Roman"/>
                <a:sym typeface="Times New Roman"/>
              </a:defRPr>
            </a:lvl6pPr>
            <a:lvl7pPr marL="914400" algn="ctr" rtl="0">
              <a:spcBef>
                <a:spcPts val="0"/>
              </a:spcBef>
              <a:spcAft>
                <a:spcPts val="0"/>
              </a:spcAft>
              <a:defRPr sz="23100">
                <a:solidFill>
                  <a:schemeClr val="dk2"/>
                </a:solidFill>
                <a:latin typeface="Times New Roman"/>
                <a:ea typeface="Times New Roman"/>
                <a:cs typeface="Times New Roman"/>
                <a:sym typeface="Times New Roman"/>
              </a:defRPr>
            </a:lvl7pPr>
            <a:lvl8pPr marL="1371600" algn="ctr" rtl="0">
              <a:spcBef>
                <a:spcPts val="0"/>
              </a:spcBef>
              <a:spcAft>
                <a:spcPts val="0"/>
              </a:spcAft>
              <a:defRPr sz="23100">
                <a:solidFill>
                  <a:schemeClr val="dk2"/>
                </a:solidFill>
                <a:latin typeface="Times New Roman"/>
                <a:ea typeface="Times New Roman"/>
                <a:cs typeface="Times New Roman"/>
                <a:sym typeface="Times New Roman"/>
              </a:defRPr>
            </a:lvl8pPr>
            <a:lvl9pPr marL="1828800" algn="ctr" rtl="0">
              <a:spcBef>
                <a:spcPts val="0"/>
              </a:spcBef>
              <a:spcAft>
                <a:spcPts val="0"/>
              </a:spcAft>
              <a:defRPr sz="23100">
                <a:solidFill>
                  <a:schemeClr val="dk2"/>
                </a:solidFill>
                <a:latin typeface="Times New Roman"/>
                <a:ea typeface="Times New Roman"/>
                <a:cs typeface="Times New Roman"/>
                <a:sym typeface="Times New Roman"/>
              </a:defRPr>
            </a:lvl9pPr>
          </a:lstStyle>
          <a:p>
            <a:endParaRPr/>
          </a:p>
        </p:txBody>
      </p:sp>
      <p:sp>
        <p:nvSpPr>
          <p:cNvPr id="20" name="Shape 20"/>
          <p:cNvSpPr txBox="1">
            <a:spLocks noGrp="1"/>
          </p:cNvSpPr>
          <p:nvPr>
            <p:ph type="body" idx="1"/>
          </p:nvPr>
        </p:nvSpPr>
        <p:spPr>
          <a:xfrm rot="5400000">
            <a:off x="4038599" y="2178050"/>
            <a:ext cx="26335038" cy="27830463"/>
          </a:xfrm>
          <a:prstGeom prst="rect">
            <a:avLst/>
          </a:prstGeom>
          <a:noFill/>
          <a:ln>
            <a:noFill/>
          </a:ln>
        </p:spPr>
        <p:txBody>
          <a:bodyPr lIns="91425" tIns="91425" rIns="91425" bIns="91425" anchor="t" anchorCtr="0"/>
          <a:lstStyle>
            <a:lvl1pPr marL="1803400" indent="-736600" algn="l" rtl="0">
              <a:spcBef>
                <a:spcPts val="3360"/>
              </a:spcBef>
              <a:spcAft>
                <a:spcPts val="0"/>
              </a:spcAft>
              <a:buClr>
                <a:schemeClr val="dk1"/>
              </a:buClr>
              <a:buFont typeface="Times New Roman"/>
              <a:buChar char="•"/>
              <a:defRPr sz="16800">
                <a:solidFill>
                  <a:schemeClr val="dk1"/>
                </a:solidFill>
                <a:latin typeface="Times New Roman"/>
                <a:ea typeface="Times New Roman"/>
                <a:cs typeface="Times New Roman"/>
                <a:sym typeface="Times New Roman"/>
              </a:defRPr>
            </a:lvl1pPr>
            <a:lvl2pPr marL="3905250" indent="-571500" algn="l" rtl="0">
              <a:spcBef>
                <a:spcPts val="2940"/>
              </a:spcBef>
              <a:spcAft>
                <a:spcPts val="0"/>
              </a:spcAft>
              <a:buClr>
                <a:schemeClr val="dk1"/>
              </a:buClr>
              <a:buFont typeface="Times New Roman"/>
              <a:buChar char="–"/>
              <a:defRPr sz="14700">
                <a:solidFill>
                  <a:schemeClr val="dk1"/>
                </a:solidFill>
                <a:latin typeface="Times New Roman"/>
                <a:ea typeface="Times New Roman"/>
                <a:cs typeface="Times New Roman"/>
                <a:sym typeface="Times New Roman"/>
              </a:defRPr>
            </a:lvl2pPr>
            <a:lvl3pPr marL="6008688" indent="-407987" algn="l" rtl="0">
              <a:spcBef>
                <a:spcPts val="2520"/>
              </a:spcBef>
              <a:spcAft>
                <a:spcPts val="0"/>
              </a:spcAft>
              <a:buClr>
                <a:schemeClr val="dk1"/>
              </a:buClr>
              <a:buFont typeface="Times New Roman"/>
              <a:buChar char="•"/>
              <a:defRPr sz="12600">
                <a:solidFill>
                  <a:schemeClr val="dk1"/>
                </a:solidFill>
                <a:latin typeface="Times New Roman"/>
                <a:ea typeface="Times New Roman"/>
                <a:cs typeface="Times New Roman"/>
                <a:sym typeface="Times New Roman"/>
              </a:defRPr>
            </a:lvl3pPr>
            <a:lvl4pPr marL="8412163" indent="-544513"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4pPr>
            <a:lvl5pPr marL="10815638" indent="-534988"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5pPr>
            <a:lvl6pPr marL="11272838" indent="-534988"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6pPr>
            <a:lvl7pPr marL="11730038" indent="-534988"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7pPr>
            <a:lvl8pPr marL="12187238" indent="-534988"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8pPr>
            <a:lvl9pPr marL="12644438" indent="-534988"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9pPr>
          </a:lstStyle>
          <a:p>
            <a:endParaRPr/>
          </a:p>
        </p:txBody>
      </p:sp>
      <p:sp>
        <p:nvSpPr>
          <p:cNvPr id="21" name="Shape 21"/>
          <p:cNvSpPr txBox="1">
            <a:spLocks noGrp="1"/>
          </p:cNvSpPr>
          <p:nvPr>
            <p:ph type="dt" idx="10"/>
          </p:nvPr>
        </p:nvSpPr>
        <p:spPr>
          <a:xfrm>
            <a:off x="3290887" y="29992637"/>
            <a:ext cx="9144000" cy="21939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1pPr>
            <a:lvl2pPr marL="4572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2pPr>
            <a:lvl3pPr marL="914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3pPr>
            <a:lvl4pPr marL="13716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4pPr>
            <a:lvl5pPr marL="1828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5pPr>
            <a:lvl6pPr marL="2286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6pPr>
            <a:lvl7pPr marL="3200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7pPr>
            <a:lvl8pPr marL="4572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8pPr>
            <a:lvl9pPr marL="6400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22" name="Shape 22"/>
          <p:cNvSpPr txBox="1">
            <a:spLocks noGrp="1"/>
          </p:cNvSpPr>
          <p:nvPr>
            <p:ph type="ftr" idx="11"/>
          </p:nvPr>
        </p:nvSpPr>
        <p:spPr>
          <a:xfrm>
            <a:off x="14997112" y="29992637"/>
            <a:ext cx="13896975" cy="21939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1pPr>
            <a:lvl2pPr marL="4572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2pPr>
            <a:lvl3pPr marL="914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3pPr>
            <a:lvl4pPr marL="13716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4pPr>
            <a:lvl5pPr marL="1828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5pPr>
            <a:lvl6pPr marL="2286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6pPr>
            <a:lvl7pPr marL="3200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7pPr>
            <a:lvl8pPr marL="4572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8pPr>
            <a:lvl9pPr marL="6400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23" name="Shape 23"/>
          <p:cNvSpPr txBox="1">
            <a:spLocks noGrp="1"/>
          </p:cNvSpPr>
          <p:nvPr>
            <p:ph type="sldNum" idx="12"/>
          </p:nvPr>
        </p:nvSpPr>
        <p:spPr>
          <a:xfrm>
            <a:off x="31456312" y="29992637"/>
            <a:ext cx="9144000" cy="2193925"/>
          </a:xfrm>
          <a:prstGeom prst="rect">
            <a:avLst/>
          </a:prstGeom>
          <a:noFill/>
          <a:ln>
            <a:noFill/>
          </a:ln>
        </p:spPr>
        <p:txBody>
          <a:bodyPr lIns="480700" tIns="240350" rIns="480700" bIns="24035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400" b="0" i="0" u="none" strike="noStrike" cap="none" baseline="0">
                <a:solidFill>
                  <a:schemeClr val="dk1"/>
                </a:solidFill>
                <a:latin typeface="Times New Roman"/>
                <a:ea typeface="Times New Roman"/>
                <a:cs typeface="Times New Roman"/>
                <a:sym typeface="Times New Roman"/>
              </a:rPr>
              <a:t>‹#›</a:t>
            </a:fld>
            <a:endParaRPr lang="en-US" sz="74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290887" y="2925761"/>
            <a:ext cx="37309424" cy="5486399"/>
          </a:xfrm>
          <a:prstGeom prst="rect">
            <a:avLst/>
          </a:prstGeom>
          <a:noFill/>
          <a:ln>
            <a:noFill/>
          </a:ln>
        </p:spPr>
        <p:txBody>
          <a:bodyPr lIns="91425" tIns="91425" rIns="91425" bIns="91425" anchor="ctr" anchorCtr="0"/>
          <a:lstStyle>
            <a:lvl1pPr algn="ctr" rtl="0">
              <a:spcBef>
                <a:spcPts val="0"/>
              </a:spcBef>
              <a:spcAft>
                <a:spcPts val="0"/>
              </a:spcAft>
              <a:defRPr sz="23100">
                <a:solidFill>
                  <a:schemeClr val="dk2"/>
                </a:solidFill>
                <a:latin typeface="Times New Roman"/>
                <a:ea typeface="Times New Roman"/>
                <a:cs typeface="Times New Roman"/>
                <a:sym typeface="Times New Roman"/>
              </a:defRPr>
            </a:lvl1pPr>
            <a:lvl2pPr algn="ctr" rtl="0">
              <a:spcBef>
                <a:spcPts val="0"/>
              </a:spcBef>
              <a:spcAft>
                <a:spcPts val="0"/>
              </a:spcAft>
              <a:defRPr sz="23100">
                <a:solidFill>
                  <a:schemeClr val="dk2"/>
                </a:solidFill>
                <a:latin typeface="Times New Roman"/>
                <a:ea typeface="Times New Roman"/>
                <a:cs typeface="Times New Roman"/>
                <a:sym typeface="Times New Roman"/>
              </a:defRPr>
            </a:lvl2pPr>
            <a:lvl3pPr algn="ctr" rtl="0">
              <a:spcBef>
                <a:spcPts val="0"/>
              </a:spcBef>
              <a:spcAft>
                <a:spcPts val="0"/>
              </a:spcAft>
              <a:defRPr sz="23100">
                <a:solidFill>
                  <a:schemeClr val="dk2"/>
                </a:solidFill>
                <a:latin typeface="Times New Roman"/>
                <a:ea typeface="Times New Roman"/>
                <a:cs typeface="Times New Roman"/>
                <a:sym typeface="Times New Roman"/>
              </a:defRPr>
            </a:lvl3pPr>
            <a:lvl4pPr algn="ctr" rtl="0">
              <a:spcBef>
                <a:spcPts val="0"/>
              </a:spcBef>
              <a:spcAft>
                <a:spcPts val="0"/>
              </a:spcAft>
              <a:defRPr sz="23100">
                <a:solidFill>
                  <a:schemeClr val="dk2"/>
                </a:solidFill>
                <a:latin typeface="Times New Roman"/>
                <a:ea typeface="Times New Roman"/>
                <a:cs typeface="Times New Roman"/>
                <a:sym typeface="Times New Roman"/>
              </a:defRPr>
            </a:lvl4pPr>
            <a:lvl5pPr algn="ctr" rtl="0">
              <a:spcBef>
                <a:spcPts val="0"/>
              </a:spcBef>
              <a:spcAft>
                <a:spcPts val="0"/>
              </a:spcAft>
              <a:defRPr sz="23100">
                <a:solidFill>
                  <a:schemeClr val="dk2"/>
                </a:solidFill>
                <a:latin typeface="Times New Roman"/>
                <a:ea typeface="Times New Roman"/>
                <a:cs typeface="Times New Roman"/>
                <a:sym typeface="Times New Roman"/>
              </a:defRPr>
            </a:lvl5pPr>
            <a:lvl6pPr marL="457200" algn="ctr" rtl="0">
              <a:spcBef>
                <a:spcPts val="0"/>
              </a:spcBef>
              <a:spcAft>
                <a:spcPts val="0"/>
              </a:spcAft>
              <a:defRPr sz="23100">
                <a:solidFill>
                  <a:schemeClr val="dk2"/>
                </a:solidFill>
                <a:latin typeface="Times New Roman"/>
                <a:ea typeface="Times New Roman"/>
                <a:cs typeface="Times New Roman"/>
                <a:sym typeface="Times New Roman"/>
              </a:defRPr>
            </a:lvl6pPr>
            <a:lvl7pPr marL="914400" algn="ctr" rtl="0">
              <a:spcBef>
                <a:spcPts val="0"/>
              </a:spcBef>
              <a:spcAft>
                <a:spcPts val="0"/>
              </a:spcAft>
              <a:defRPr sz="23100">
                <a:solidFill>
                  <a:schemeClr val="dk2"/>
                </a:solidFill>
                <a:latin typeface="Times New Roman"/>
                <a:ea typeface="Times New Roman"/>
                <a:cs typeface="Times New Roman"/>
                <a:sym typeface="Times New Roman"/>
              </a:defRPr>
            </a:lvl7pPr>
            <a:lvl8pPr marL="1371600" algn="ctr" rtl="0">
              <a:spcBef>
                <a:spcPts val="0"/>
              </a:spcBef>
              <a:spcAft>
                <a:spcPts val="0"/>
              </a:spcAft>
              <a:defRPr sz="23100">
                <a:solidFill>
                  <a:schemeClr val="dk2"/>
                </a:solidFill>
                <a:latin typeface="Times New Roman"/>
                <a:ea typeface="Times New Roman"/>
                <a:cs typeface="Times New Roman"/>
                <a:sym typeface="Times New Roman"/>
              </a:defRPr>
            </a:lvl8pPr>
            <a:lvl9pPr marL="1828800" algn="ctr" rtl="0">
              <a:spcBef>
                <a:spcPts val="0"/>
              </a:spcBef>
              <a:spcAft>
                <a:spcPts val="0"/>
              </a:spcAft>
              <a:defRPr sz="23100">
                <a:solidFill>
                  <a:schemeClr val="dk2"/>
                </a:solidFill>
                <a:latin typeface="Times New Roman"/>
                <a:ea typeface="Times New Roman"/>
                <a:cs typeface="Times New Roman"/>
                <a:sym typeface="Times New Roman"/>
              </a:defRPr>
            </a:lvl9pPr>
          </a:lstStyle>
          <a:p>
            <a:endParaRPr/>
          </a:p>
        </p:txBody>
      </p:sp>
      <p:sp>
        <p:nvSpPr>
          <p:cNvPr id="26" name="Shape 26"/>
          <p:cNvSpPr txBox="1">
            <a:spLocks noGrp="1"/>
          </p:cNvSpPr>
          <p:nvPr>
            <p:ph type="body" idx="1"/>
          </p:nvPr>
        </p:nvSpPr>
        <p:spPr>
          <a:xfrm rot="5400000">
            <a:off x="12069762" y="730250"/>
            <a:ext cx="19751675" cy="37309424"/>
          </a:xfrm>
          <a:prstGeom prst="rect">
            <a:avLst/>
          </a:prstGeom>
          <a:noFill/>
          <a:ln>
            <a:noFill/>
          </a:ln>
        </p:spPr>
        <p:txBody>
          <a:bodyPr lIns="91425" tIns="91425" rIns="91425" bIns="91425" anchor="t" anchorCtr="0"/>
          <a:lstStyle>
            <a:lvl1pPr marL="1803400" indent="-736600" algn="l" rtl="0">
              <a:spcBef>
                <a:spcPts val="3360"/>
              </a:spcBef>
              <a:spcAft>
                <a:spcPts val="0"/>
              </a:spcAft>
              <a:buClr>
                <a:schemeClr val="dk1"/>
              </a:buClr>
              <a:buFont typeface="Times New Roman"/>
              <a:buChar char="•"/>
              <a:defRPr sz="16800">
                <a:solidFill>
                  <a:schemeClr val="dk1"/>
                </a:solidFill>
                <a:latin typeface="Times New Roman"/>
                <a:ea typeface="Times New Roman"/>
                <a:cs typeface="Times New Roman"/>
                <a:sym typeface="Times New Roman"/>
              </a:defRPr>
            </a:lvl1pPr>
            <a:lvl2pPr marL="3905250" indent="-571500" algn="l" rtl="0">
              <a:spcBef>
                <a:spcPts val="2940"/>
              </a:spcBef>
              <a:spcAft>
                <a:spcPts val="0"/>
              </a:spcAft>
              <a:buClr>
                <a:schemeClr val="dk1"/>
              </a:buClr>
              <a:buFont typeface="Times New Roman"/>
              <a:buChar char="–"/>
              <a:defRPr sz="14700">
                <a:solidFill>
                  <a:schemeClr val="dk1"/>
                </a:solidFill>
                <a:latin typeface="Times New Roman"/>
                <a:ea typeface="Times New Roman"/>
                <a:cs typeface="Times New Roman"/>
                <a:sym typeface="Times New Roman"/>
              </a:defRPr>
            </a:lvl2pPr>
            <a:lvl3pPr marL="6008688" indent="-407987" algn="l" rtl="0">
              <a:spcBef>
                <a:spcPts val="2520"/>
              </a:spcBef>
              <a:spcAft>
                <a:spcPts val="0"/>
              </a:spcAft>
              <a:buClr>
                <a:schemeClr val="dk1"/>
              </a:buClr>
              <a:buFont typeface="Times New Roman"/>
              <a:buChar char="•"/>
              <a:defRPr sz="12600">
                <a:solidFill>
                  <a:schemeClr val="dk1"/>
                </a:solidFill>
                <a:latin typeface="Times New Roman"/>
                <a:ea typeface="Times New Roman"/>
                <a:cs typeface="Times New Roman"/>
                <a:sym typeface="Times New Roman"/>
              </a:defRPr>
            </a:lvl3pPr>
            <a:lvl4pPr marL="8412163" indent="-544513"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4pPr>
            <a:lvl5pPr marL="10815638" indent="-534988"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5pPr>
            <a:lvl6pPr marL="11272838" indent="-534988"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6pPr>
            <a:lvl7pPr marL="11730038" indent="-534988"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7pPr>
            <a:lvl8pPr marL="12187238" indent="-534988"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8pPr>
            <a:lvl9pPr marL="12644438" indent="-534988"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9pPr>
          </a:lstStyle>
          <a:p>
            <a:endParaRPr/>
          </a:p>
        </p:txBody>
      </p:sp>
      <p:sp>
        <p:nvSpPr>
          <p:cNvPr id="27" name="Shape 27"/>
          <p:cNvSpPr txBox="1">
            <a:spLocks noGrp="1"/>
          </p:cNvSpPr>
          <p:nvPr>
            <p:ph type="dt" idx="10"/>
          </p:nvPr>
        </p:nvSpPr>
        <p:spPr>
          <a:xfrm>
            <a:off x="3290887" y="29992637"/>
            <a:ext cx="9144000" cy="21939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1pPr>
            <a:lvl2pPr marL="4572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2pPr>
            <a:lvl3pPr marL="914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3pPr>
            <a:lvl4pPr marL="13716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4pPr>
            <a:lvl5pPr marL="1828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5pPr>
            <a:lvl6pPr marL="2286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6pPr>
            <a:lvl7pPr marL="3200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7pPr>
            <a:lvl8pPr marL="4572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8pPr>
            <a:lvl9pPr marL="6400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28" name="Shape 28"/>
          <p:cNvSpPr txBox="1">
            <a:spLocks noGrp="1"/>
          </p:cNvSpPr>
          <p:nvPr>
            <p:ph type="ftr" idx="11"/>
          </p:nvPr>
        </p:nvSpPr>
        <p:spPr>
          <a:xfrm>
            <a:off x="14997112" y="29992637"/>
            <a:ext cx="13896975" cy="21939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1pPr>
            <a:lvl2pPr marL="4572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2pPr>
            <a:lvl3pPr marL="914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3pPr>
            <a:lvl4pPr marL="13716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4pPr>
            <a:lvl5pPr marL="1828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5pPr>
            <a:lvl6pPr marL="2286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6pPr>
            <a:lvl7pPr marL="3200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7pPr>
            <a:lvl8pPr marL="4572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8pPr>
            <a:lvl9pPr marL="6400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29" name="Shape 29"/>
          <p:cNvSpPr txBox="1">
            <a:spLocks noGrp="1"/>
          </p:cNvSpPr>
          <p:nvPr>
            <p:ph type="sldNum" idx="12"/>
          </p:nvPr>
        </p:nvSpPr>
        <p:spPr>
          <a:xfrm>
            <a:off x="31456312" y="29992637"/>
            <a:ext cx="9144000" cy="2193925"/>
          </a:xfrm>
          <a:prstGeom prst="rect">
            <a:avLst/>
          </a:prstGeom>
          <a:noFill/>
          <a:ln>
            <a:noFill/>
          </a:ln>
        </p:spPr>
        <p:txBody>
          <a:bodyPr lIns="480700" tIns="240350" rIns="480700" bIns="24035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400" b="0" i="0" u="none" strike="noStrike" cap="none" baseline="0">
                <a:solidFill>
                  <a:schemeClr val="dk1"/>
                </a:solidFill>
                <a:latin typeface="Times New Roman"/>
                <a:ea typeface="Times New Roman"/>
                <a:cs typeface="Times New Roman"/>
                <a:sym typeface="Times New Roman"/>
              </a:rPr>
              <a:t>‹#›</a:t>
            </a:fld>
            <a:endParaRPr lang="en-US" sz="74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8602663" y="23042562"/>
            <a:ext cx="26335038" cy="2720974"/>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23100">
                <a:solidFill>
                  <a:schemeClr val="dk2"/>
                </a:solidFill>
                <a:latin typeface="Times New Roman"/>
                <a:ea typeface="Times New Roman"/>
                <a:cs typeface="Times New Roman"/>
                <a:sym typeface="Times New Roman"/>
              </a:defRPr>
            </a:lvl2pPr>
            <a:lvl3pPr rtl="0">
              <a:spcBef>
                <a:spcPts val="0"/>
              </a:spcBef>
              <a:defRPr sz="23100">
                <a:solidFill>
                  <a:schemeClr val="dk2"/>
                </a:solidFill>
                <a:latin typeface="Times New Roman"/>
                <a:ea typeface="Times New Roman"/>
                <a:cs typeface="Times New Roman"/>
                <a:sym typeface="Times New Roman"/>
              </a:defRPr>
            </a:lvl3pPr>
            <a:lvl4pPr rtl="0">
              <a:spcBef>
                <a:spcPts val="0"/>
              </a:spcBef>
              <a:defRPr sz="23100">
                <a:solidFill>
                  <a:schemeClr val="dk2"/>
                </a:solidFill>
                <a:latin typeface="Times New Roman"/>
                <a:ea typeface="Times New Roman"/>
                <a:cs typeface="Times New Roman"/>
                <a:sym typeface="Times New Roman"/>
              </a:defRPr>
            </a:lvl4pPr>
            <a:lvl5pPr rtl="0">
              <a:spcBef>
                <a:spcPts val="0"/>
              </a:spcBef>
              <a:defRPr sz="23100">
                <a:solidFill>
                  <a:schemeClr val="dk2"/>
                </a:solidFill>
                <a:latin typeface="Times New Roman"/>
                <a:ea typeface="Times New Roman"/>
                <a:cs typeface="Times New Roman"/>
                <a:sym typeface="Times New Roman"/>
              </a:defRPr>
            </a:lvl5pPr>
            <a:lvl6pPr rtl="0">
              <a:spcBef>
                <a:spcPts val="0"/>
              </a:spcBef>
              <a:defRPr sz="23100">
                <a:solidFill>
                  <a:schemeClr val="dk2"/>
                </a:solidFill>
                <a:latin typeface="Times New Roman"/>
                <a:ea typeface="Times New Roman"/>
                <a:cs typeface="Times New Roman"/>
                <a:sym typeface="Times New Roman"/>
              </a:defRPr>
            </a:lvl6pPr>
            <a:lvl7pPr rtl="0">
              <a:spcBef>
                <a:spcPts val="0"/>
              </a:spcBef>
              <a:defRPr sz="23100">
                <a:solidFill>
                  <a:schemeClr val="dk2"/>
                </a:solidFill>
                <a:latin typeface="Times New Roman"/>
                <a:ea typeface="Times New Roman"/>
                <a:cs typeface="Times New Roman"/>
                <a:sym typeface="Times New Roman"/>
              </a:defRPr>
            </a:lvl7pPr>
            <a:lvl8pPr rtl="0">
              <a:spcBef>
                <a:spcPts val="0"/>
              </a:spcBef>
              <a:defRPr sz="23100">
                <a:solidFill>
                  <a:schemeClr val="dk2"/>
                </a:solidFill>
                <a:latin typeface="Times New Roman"/>
                <a:ea typeface="Times New Roman"/>
                <a:cs typeface="Times New Roman"/>
                <a:sym typeface="Times New Roman"/>
              </a:defRPr>
            </a:lvl8pPr>
            <a:lvl9pPr rtl="0">
              <a:spcBef>
                <a:spcPts val="0"/>
              </a:spcBef>
              <a:defRPr sz="23100">
                <a:solidFill>
                  <a:schemeClr val="dk2"/>
                </a:solidFill>
                <a:latin typeface="Times New Roman"/>
                <a:ea typeface="Times New Roman"/>
                <a:cs typeface="Times New Roman"/>
                <a:sym typeface="Times New Roman"/>
              </a:defRPr>
            </a:lvl9pPr>
          </a:lstStyle>
          <a:p>
            <a:endParaRPr/>
          </a:p>
        </p:txBody>
      </p:sp>
      <p:sp>
        <p:nvSpPr>
          <p:cNvPr id="32" name="Shape 32"/>
          <p:cNvSpPr>
            <a:spLocks noGrp="1"/>
          </p:cNvSpPr>
          <p:nvPr>
            <p:ph type="pic" idx="2"/>
          </p:nvPr>
        </p:nvSpPr>
        <p:spPr>
          <a:xfrm>
            <a:off x="8602663" y="2941638"/>
            <a:ext cx="26335038" cy="19750086"/>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Times New Roman"/>
              <a:buNone/>
              <a:defRPr sz="3200" b="0" i="0" u="none" strike="noStrike" cap="none" baseline="0">
                <a:solidFill>
                  <a:schemeClr val="dk1"/>
                </a:solidFill>
                <a:latin typeface="Times New Roman"/>
                <a:ea typeface="Times New Roman"/>
                <a:cs typeface="Times New Roman"/>
                <a:sym typeface="Times New Roman"/>
              </a:defRPr>
            </a:lvl1pPr>
            <a:lvl2pPr marL="457200" marR="0" indent="0" algn="l" rtl="0">
              <a:lnSpc>
                <a:spcPct val="100000"/>
              </a:lnSpc>
              <a:spcBef>
                <a:spcPts val="0"/>
              </a:spcBef>
              <a:spcAft>
                <a:spcPts val="0"/>
              </a:spcAft>
              <a:buClr>
                <a:schemeClr val="dk1"/>
              </a:buClr>
              <a:buFont typeface="Times New Roman"/>
              <a:buNone/>
              <a:defRPr sz="2800" b="0" i="0" u="none" strike="noStrike" cap="none" baseline="0">
                <a:solidFill>
                  <a:schemeClr val="dk1"/>
                </a:solidFill>
                <a:latin typeface="Times New Roman"/>
                <a:ea typeface="Times New Roman"/>
                <a:cs typeface="Times New Roman"/>
                <a:sym typeface="Times New Roman"/>
              </a:defRPr>
            </a:lvl2pPr>
            <a:lvl3pPr marL="914400" marR="0" indent="0" algn="l" rtl="0">
              <a:lnSpc>
                <a:spcPct val="100000"/>
              </a:lnSpc>
              <a:spcBef>
                <a:spcPts val="0"/>
              </a:spcBef>
              <a:spcAft>
                <a:spcPts val="0"/>
              </a:spcAft>
              <a:buClr>
                <a:schemeClr val="dk1"/>
              </a:buClr>
              <a:buFont typeface="Times New Roman"/>
              <a:buNone/>
              <a:defRPr sz="2400" b="0" i="0" u="none" strike="noStrike" cap="none" baseline="0">
                <a:solidFill>
                  <a:schemeClr val="dk1"/>
                </a:solidFill>
                <a:latin typeface="Times New Roman"/>
                <a:ea typeface="Times New Roman"/>
                <a:cs typeface="Times New Roman"/>
                <a:sym typeface="Times New Roman"/>
              </a:defRPr>
            </a:lvl3pPr>
            <a:lvl4pPr marL="1371600" marR="0" indent="0" algn="l" rtl="0">
              <a:lnSpc>
                <a:spcPct val="100000"/>
              </a:lnSpc>
              <a:spcBef>
                <a:spcPts val="0"/>
              </a:spcBef>
              <a:spcAft>
                <a:spcPts val="0"/>
              </a:spcAft>
              <a:buClr>
                <a:schemeClr val="dk1"/>
              </a:buClr>
              <a:buFont typeface="Times New Roman"/>
              <a:buNone/>
              <a:defRPr sz="2000" b="0" i="0" u="none" strike="noStrike" cap="none" baseline="0">
                <a:solidFill>
                  <a:schemeClr val="dk1"/>
                </a:solidFill>
                <a:latin typeface="Times New Roman"/>
                <a:ea typeface="Times New Roman"/>
                <a:cs typeface="Times New Roman"/>
                <a:sym typeface="Times New Roman"/>
              </a:defRPr>
            </a:lvl4pPr>
            <a:lvl5pPr marL="1828800" marR="0" indent="0" algn="l" rtl="0">
              <a:lnSpc>
                <a:spcPct val="100000"/>
              </a:lnSpc>
              <a:spcBef>
                <a:spcPts val="0"/>
              </a:spcBef>
              <a:spcAft>
                <a:spcPts val="0"/>
              </a:spcAft>
              <a:buClr>
                <a:schemeClr val="dk1"/>
              </a:buClr>
              <a:buFont typeface="Times New Roman"/>
              <a:buNone/>
              <a:defRPr sz="2000" b="0" i="0" u="none" strike="noStrike" cap="none" baseline="0">
                <a:solidFill>
                  <a:schemeClr val="dk1"/>
                </a:solidFill>
                <a:latin typeface="Times New Roman"/>
                <a:ea typeface="Times New Roman"/>
                <a:cs typeface="Times New Roman"/>
                <a:sym typeface="Times New Roman"/>
              </a:defRPr>
            </a:lvl5pPr>
            <a:lvl6pPr marL="2286000" marR="0" indent="0" algn="l" rtl="0">
              <a:lnSpc>
                <a:spcPct val="100000"/>
              </a:lnSpc>
              <a:spcBef>
                <a:spcPts val="0"/>
              </a:spcBef>
              <a:spcAft>
                <a:spcPts val="0"/>
              </a:spcAft>
              <a:buClr>
                <a:schemeClr val="dk1"/>
              </a:buClr>
              <a:buFont typeface="Times New Roman"/>
              <a:buNone/>
              <a:defRPr sz="2000" b="0" i="0" u="none" strike="noStrike" cap="none" baseline="0">
                <a:solidFill>
                  <a:schemeClr val="dk1"/>
                </a:solidFill>
                <a:latin typeface="Times New Roman"/>
                <a:ea typeface="Times New Roman"/>
                <a:cs typeface="Times New Roman"/>
                <a:sym typeface="Times New Roman"/>
              </a:defRPr>
            </a:lvl6pPr>
            <a:lvl7pPr marL="2743200" marR="0" indent="0" algn="l" rtl="0">
              <a:lnSpc>
                <a:spcPct val="100000"/>
              </a:lnSpc>
              <a:spcBef>
                <a:spcPts val="0"/>
              </a:spcBef>
              <a:spcAft>
                <a:spcPts val="0"/>
              </a:spcAft>
              <a:buClr>
                <a:schemeClr val="dk1"/>
              </a:buClr>
              <a:buFont typeface="Times New Roman"/>
              <a:buNone/>
              <a:defRPr sz="2000" b="0" i="0" u="none" strike="noStrike" cap="none" baseline="0">
                <a:solidFill>
                  <a:schemeClr val="dk1"/>
                </a:solidFill>
                <a:latin typeface="Times New Roman"/>
                <a:ea typeface="Times New Roman"/>
                <a:cs typeface="Times New Roman"/>
                <a:sym typeface="Times New Roman"/>
              </a:defRPr>
            </a:lvl7pPr>
            <a:lvl8pPr marL="3200400" marR="0" indent="0" algn="l" rtl="0">
              <a:lnSpc>
                <a:spcPct val="100000"/>
              </a:lnSpc>
              <a:spcBef>
                <a:spcPts val="0"/>
              </a:spcBef>
              <a:spcAft>
                <a:spcPts val="0"/>
              </a:spcAft>
              <a:buClr>
                <a:schemeClr val="dk1"/>
              </a:buClr>
              <a:buFont typeface="Times New Roman"/>
              <a:buNone/>
              <a:defRPr sz="2000" b="0" i="0" u="none" strike="noStrike" cap="none" baseline="0">
                <a:solidFill>
                  <a:schemeClr val="dk1"/>
                </a:solidFill>
                <a:latin typeface="Times New Roman"/>
                <a:ea typeface="Times New Roman"/>
                <a:cs typeface="Times New Roman"/>
                <a:sym typeface="Times New Roman"/>
              </a:defRPr>
            </a:lvl8pPr>
            <a:lvl9pPr marL="3657600" marR="0" indent="0" algn="l" rtl="0">
              <a:lnSpc>
                <a:spcPct val="100000"/>
              </a:lnSpc>
              <a:spcBef>
                <a:spcPts val="0"/>
              </a:spcBef>
              <a:spcAft>
                <a:spcPts val="0"/>
              </a:spcAft>
              <a:buClr>
                <a:schemeClr val="dk1"/>
              </a:buClr>
              <a:buFont typeface="Times New Roman"/>
              <a:buNone/>
              <a:defRPr sz="20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33" name="Shape 33"/>
          <p:cNvSpPr txBox="1">
            <a:spLocks noGrp="1"/>
          </p:cNvSpPr>
          <p:nvPr>
            <p:ph type="body" idx="1"/>
          </p:nvPr>
        </p:nvSpPr>
        <p:spPr>
          <a:xfrm>
            <a:off x="8602663" y="25763537"/>
            <a:ext cx="26335038" cy="3862387"/>
          </a:xfrm>
          <a:prstGeom prst="rect">
            <a:avLst/>
          </a:prstGeom>
          <a:noFill/>
          <a:ln>
            <a:noFill/>
          </a:ln>
        </p:spPr>
        <p:txBody>
          <a:bodyPr lIns="91425" tIns="91425" rIns="91425" bIns="91425" anchor="t" anchorCtr="0"/>
          <a:lstStyle>
            <a:lvl1pPr marL="0" indent="0" rtl="0">
              <a:spcBef>
                <a:spcPts val="0"/>
              </a:spcBef>
              <a:buFont typeface="Times New Roman"/>
              <a:buNone/>
              <a:defRPr sz="1400"/>
            </a:lvl1pPr>
            <a:lvl2pPr marL="457200" indent="0" rtl="0">
              <a:spcBef>
                <a:spcPts val="0"/>
              </a:spcBef>
              <a:buFont typeface="Times New Roman"/>
              <a:buNone/>
              <a:defRPr sz="1200"/>
            </a:lvl2pPr>
            <a:lvl3pPr marL="914400" indent="0" rtl="0">
              <a:spcBef>
                <a:spcPts val="0"/>
              </a:spcBef>
              <a:buFont typeface="Times New Roman"/>
              <a:buNone/>
              <a:defRPr sz="1000"/>
            </a:lvl3pPr>
            <a:lvl4pPr marL="1371600" indent="0" rtl="0">
              <a:spcBef>
                <a:spcPts val="0"/>
              </a:spcBef>
              <a:buFont typeface="Times New Roman"/>
              <a:buNone/>
              <a:defRPr sz="900"/>
            </a:lvl4pPr>
            <a:lvl5pPr marL="1828800" indent="0" rtl="0">
              <a:spcBef>
                <a:spcPts val="0"/>
              </a:spcBef>
              <a:buFont typeface="Times New Roman"/>
              <a:buNone/>
              <a:defRPr sz="900"/>
            </a:lvl5pPr>
            <a:lvl6pPr marL="2286000" indent="0" rtl="0">
              <a:spcBef>
                <a:spcPts val="0"/>
              </a:spcBef>
              <a:buFont typeface="Times New Roman"/>
              <a:buNone/>
              <a:defRPr sz="900"/>
            </a:lvl6pPr>
            <a:lvl7pPr marL="2743200" indent="0" rtl="0">
              <a:spcBef>
                <a:spcPts val="0"/>
              </a:spcBef>
              <a:buFont typeface="Times New Roman"/>
              <a:buNone/>
              <a:defRPr sz="900"/>
            </a:lvl7pPr>
            <a:lvl8pPr marL="3200400" indent="0" rtl="0">
              <a:spcBef>
                <a:spcPts val="0"/>
              </a:spcBef>
              <a:buFont typeface="Times New Roman"/>
              <a:buNone/>
              <a:defRPr sz="900"/>
            </a:lvl8pPr>
            <a:lvl9pPr marL="3657600" indent="0" rtl="0">
              <a:spcBef>
                <a:spcPts val="0"/>
              </a:spcBef>
              <a:buFont typeface="Times New Roman"/>
              <a:buNone/>
              <a:defRPr sz="900"/>
            </a:lvl9pPr>
          </a:lstStyle>
          <a:p>
            <a:endParaRPr/>
          </a:p>
        </p:txBody>
      </p:sp>
      <p:sp>
        <p:nvSpPr>
          <p:cNvPr id="34" name="Shape 34"/>
          <p:cNvSpPr txBox="1">
            <a:spLocks noGrp="1"/>
          </p:cNvSpPr>
          <p:nvPr>
            <p:ph type="dt" idx="10"/>
          </p:nvPr>
        </p:nvSpPr>
        <p:spPr>
          <a:xfrm>
            <a:off x="3290887" y="29992637"/>
            <a:ext cx="9144000" cy="21939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1pPr>
            <a:lvl2pPr marL="4572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2pPr>
            <a:lvl3pPr marL="914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3pPr>
            <a:lvl4pPr marL="13716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4pPr>
            <a:lvl5pPr marL="1828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5pPr>
            <a:lvl6pPr marL="2286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6pPr>
            <a:lvl7pPr marL="3200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7pPr>
            <a:lvl8pPr marL="4572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8pPr>
            <a:lvl9pPr marL="6400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35" name="Shape 35"/>
          <p:cNvSpPr txBox="1">
            <a:spLocks noGrp="1"/>
          </p:cNvSpPr>
          <p:nvPr>
            <p:ph type="ftr" idx="11"/>
          </p:nvPr>
        </p:nvSpPr>
        <p:spPr>
          <a:xfrm>
            <a:off x="14997112" y="29992637"/>
            <a:ext cx="13896975" cy="21939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1pPr>
            <a:lvl2pPr marL="4572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2pPr>
            <a:lvl3pPr marL="914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3pPr>
            <a:lvl4pPr marL="13716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4pPr>
            <a:lvl5pPr marL="1828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5pPr>
            <a:lvl6pPr marL="2286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6pPr>
            <a:lvl7pPr marL="3200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7pPr>
            <a:lvl8pPr marL="4572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8pPr>
            <a:lvl9pPr marL="6400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36" name="Shape 36"/>
          <p:cNvSpPr txBox="1">
            <a:spLocks noGrp="1"/>
          </p:cNvSpPr>
          <p:nvPr>
            <p:ph type="sldNum" idx="12"/>
          </p:nvPr>
        </p:nvSpPr>
        <p:spPr>
          <a:xfrm>
            <a:off x="31456312" y="29992637"/>
            <a:ext cx="9144000" cy="2193925"/>
          </a:xfrm>
          <a:prstGeom prst="rect">
            <a:avLst/>
          </a:prstGeom>
          <a:noFill/>
          <a:ln>
            <a:noFill/>
          </a:ln>
        </p:spPr>
        <p:txBody>
          <a:bodyPr lIns="480700" tIns="240350" rIns="480700" bIns="24035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400" b="0" i="0" u="none" strike="noStrike" cap="none" baseline="0">
                <a:solidFill>
                  <a:schemeClr val="dk1"/>
                </a:solidFill>
                <a:latin typeface="Times New Roman"/>
                <a:ea typeface="Times New Roman"/>
                <a:cs typeface="Times New Roman"/>
                <a:sym typeface="Times New Roman"/>
              </a:rPr>
              <a:t>‹#›</a:t>
            </a:fld>
            <a:endParaRPr lang="en-US" sz="74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2193925" y="1311275"/>
            <a:ext cx="14439900" cy="557688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23100">
                <a:solidFill>
                  <a:schemeClr val="dk2"/>
                </a:solidFill>
                <a:latin typeface="Times New Roman"/>
                <a:ea typeface="Times New Roman"/>
                <a:cs typeface="Times New Roman"/>
                <a:sym typeface="Times New Roman"/>
              </a:defRPr>
            </a:lvl2pPr>
            <a:lvl3pPr rtl="0">
              <a:spcBef>
                <a:spcPts val="0"/>
              </a:spcBef>
              <a:defRPr sz="23100">
                <a:solidFill>
                  <a:schemeClr val="dk2"/>
                </a:solidFill>
                <a:latin typeface="Times New Roman"/>
                <a:ea typeface="Times New Roman"/>
                <a:cs typeface="Times New Roman"/>
                <a:sym typeface="Times New Roman"/>
              </a:defRPr>
            </a:lvl3pPr>
            <a:lvl4pPr rtl="0">
              <a:spcBef>
                <a:spcPts val="0"/>
              </a:spcBef>
              <a:defRPr sz="23100">
                <a:solidFill>
                  <a:schemeClr val="dk2"/>
                </a:solidFill>
                <a:latin typeface="Times New Roman"/>
                <a:ea typeface="Times New Roman"/>
                <a:cs typeface="Times New Roman"/>
                <a:sym typeface="Times New Roman"/>
              </a:defRPr>
            </a:lvl4pPr>
            <a:lvl5pPr rtl="0">
              <a:spcBef>
                <a:spcPts val="0"/>
              </a:spcBef>
              <a:defRPr sz="23100">
                <a:solidFill>
                  <a:schemeClr val="dk2"/>
                </a:solidFill>
                <a:latin typeface="Times New Roman"/>
                <a:ea typeface="Times New Roman"/>
                <a:cs typeface="Times New Roman"/>
                <a:sym typeface="Times New Roman"/>
              </a:defRPr>
            </a:lvl5pPr>
            <a:lvl6pPr rtl="0">
              <a:spcBef>
                <a:spcPts val="0"/>
              </a:spcBef>
              <a:defRPr sz="23100">
                <a:solidFill>
                  <a:schemeClr val="dk2"/>
                </a:solidFill>
                <a:latin typeface="Times New Roman"/>
                <a:ea typeface="Times New Roman"/>
                <a:cs typeface="Times New Roman"/>
                <a:sym typeface="Times New Roman"/>
              </a:defRPr>
            </a:lvl6pPr>
            <a:lvl7pPr rtl="0">
              <a:spcBef>
                <a:spcPts val="0"/>
              </a:spcBef>
              <a:defRPr sz="23100">
                <a:solidFill>
                  <a:schemeClr val="dk2"/>
                </a:solidFill>
                <a:latin typeface="Times New Roman"/>
                <a:ea typeface="Times New Roman"/>
                <a:cs typeface="Times New Roman"/>
                <a:sym typeface="Times New Roman"/>
              </a:defRPr>
            </a:lvl7pPr>
            <a:lvl8pPr rtl="0">
              <a:spcBef>
                <a:spcPts val="0"/>
              </a:spcBef>
              <a:defRPr sz="23100">
                <a:solidFill>
                  <a:schemeClr val="dk2"/>
                </a:solidFill>
                <a:latin typeface="Times New Roman"/>
                <a:ea typeface="Times New Roman"/>
                <a:cs typeface="Times New Roman"/>
                <a:sym typeface="Times New Roman"/>
              </a:defRPr>
            </a:lvl8pPr>
            <a:lvl9pPr rtl="0">
              <a:spcBef>
                <a:spcPts val="0"/>
              </a:spcBef>
              <a:defRPr sz="23100">
                <a:solidFill>
                  <a:schemeClr val="dk2"/>
                </a:solidFill>
                <a:latin typeface="Times New Roman"/>
                <a:ea typeface="Times New Roman"/>
                <a:cs typeface="Times New Roman"/>
                <a:sym typeface="Times New Roman"/>
              </a:defRPr>
            </a:lvl9pPr>
          </a:lstStyle>
          <a:p>
            <a:endParaRPr/>
          </a:p>
        </p:txBody>
      </p:sp>
      <p:sp>
        <p:nvSpPr>
          <p:cNvPr id="39" name="Shape 39"/>
          <p:cNvSpPr txBox="1">
            <a:spLocks noGrp="1"/>
          </p:cNvSpPr>
          <p:nvPr>
            <p:ph type="body" idx="1"/>
          </p:nvPr>
        </p:nvSpPr>
        <p:spPr>
          <a:xfrm>
            <a:off x="17160875" y="1311275"/>
            <a:ext cx="24536398" cy="28093989"/>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40" name="Shape 40"/>
          <p:cNvSpPr txBox="1">
            <a:spLocks noGrp="1"/>
          </p:cNvSpPr>
          <p:nvPr>
            <p:ph type="body" idx="2"/>
          </p:nvPr>
        </p:nvSpPr>
        <p:spPr>
          <a:xfrm>
            <a:off x="2193925" y="6888163"/>
            <a:ext cx="14439900" cy="22517100"/>
          </a:xfrm>
          <a:prstGeom prst="rect">
            <a:avLst/>
          </a:prstGeom>
          <a:noFill/>
          <a:ln>
            <a:noFill/>
          </a:ln>
        </p:spPr>
        <p:txBody>
          <a:bodyPr lIns="91425" tIns="91425" rIns="91425" bIns="91425" anchor="t" anchorCtr="0"/>
          <a:lstStyle>
            <a:lvl1pPr marL="0" indent="0" rtl="0">
              <a:spcBef>
                <a:spcPts val="0"/>
              </a:spcBef>
              <a:buFont typeface="Times New Roman"/>
              <a:buNone/>
              <a:defRPr sz="1400"/>
            </a:lvl1pPr>
            <a:lvl2pPr marL="457200" indent="0" rtl="0">
              <a:spcBef>
                <a:spcPts val="0"/>
              </a:spcBef>
              <a:buFont typeface="Times New Roman"/>
              <a:buNone/>
              <a:defRPr sz="1200"/>
            </a:lvl2pPr>
            <a:lvl3pPr marL="914400" indent="0" rtl="0">
              <a:spcBef>
                <a:spcPts val="0"/>
              </a:spcBef>
              <a:buFont typeface="Times New Roman"/>
              <a:buNone/>
              <a:defRPr sz="1000"/>
            </a:lvl3pPr>
            <a:lvl4pPr marL="1371600" indent="0" rtl="0">
              <a:spcBef>
                <a:spcPts val="0"/>
              </a:spcBef>
              <a:buFont typeface="Times New Roman"/>
              <a:buNone/>
              <a:defRPr sz="900"/>
            </a:lvl4pPr>
            <a:lvl5pPr marL="1828800" indent="0" rtl="0">
              <a:spcBef>
                <a:spcPts val="0"/>
              </a:spcBef>
              <a:buFont typeface="Times New Roman"/>
              <a:buNone/>
              <a:defRPr sz="900"/>
            </a:lvl5pPr>
            <a:lvl6pPr marL="2286000" indent="0" rtl="0">
              <a:spcBef>
                <a:spcPts val="0"/>
              </a:spcBef>
              <a:buFont typeface="Times New Roman"/>
              <a:buNone/>
              <a:defRPr sz="900"/>
            </a:lvl6pPr>
            <a:lvl7pPr marL="2743200" indent="0" rtl="0">
              <a:spcBef>
                <a:spcPts val="0"/>
              </a:spcBef>
              <a:buFont typeface="Times New Roman"/>
              <a:buNone/>
              <a:defRPr sz="900"/>
            </a:lvl7pPr>
            <a:lvl8pPr marL="3200400" indent="0" rtl="0">
              <a:spcBef>
                <a:spcPts val="0"/>
              </a:spcBef>
              <a:buFont typeface="Times New Roman"/>
              <a:buNone/>
              <a:defRPr sz="900"/>
            </a:lvl8pPr>
            <a:lvl9pPr marL="3657600" indent="0" rtl="0">
              <a:spcBef>
                <a:spcPts val="0"/>
              </a:spcBef>
              <a:buFont typeface="Times New Roman"/>
              <a:buNone/>
              <a:defRPr sz="900"/>
            </a:lvl9pPr>
          </a:lstStyle>
          <a:p>
            <a:endParaRPr/>
          </a:p>
        </p:txBody>
      </p:sp>
      <p:sp>
        <p:nvSpPr>
          <p:cNvPr id="41" name="Shape 41"/>
          <p:cNvSpPr txBox="1">
            <a:spLocks noGrp="1"/>
          </p:cNvSpPr>
          <p:nvPr>
            <p:ph type="dt" idx="10"/>
          </p:nvPr>
        </p:nvSpPr>
        <p:spPr>
          <a:xfrm>
            <a:off x="3290887" y="29992637"/>
            <a:ext cx="9144000" cy="21939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1pPr>
            <a:lvl2pPr marL="4572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2pPr>
            <a:lvl3pPr marL="914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3pPr>
            <a:lvl4pPr marL="13716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4pPr>
            <a:lvl5pPr marL="1828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5pPr>
            <a:lvl6pPr marL="2286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6pPr>
            <a:lvl7pPr marL="3200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7pPr>
            <a:lvl8pPr marL="4572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8pPr>
            <a:lvl9pPr marL="6400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42" name="Shape 42"/>
          <p:cNvSpPr txBox="1">
            <a:spLocks noGrp="1"/>
          </p:cNvSpPr>
          <p:nvPr>
            <p:ph type="ftr" idx="11"/>
          </p:nvPr>
        </p:nvSpPr>
        <p:spPr>
          <a:xfrm>
            <a:off x="14997112" y="29992637"/>
            <a:ext cx="13896975" cy="21939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1pPr>
            <a:lvl2pPr marL="4572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2pPr>
            <a:lvl3pPr marL="914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3pPr>
            <a:lvl4pPr marL="13716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4pPr>
            <a:lvl5pPr marL="1828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5pPr>
            <a:lvl6pPr marL="2286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6pPr>
            <a:lvl7pPr marL="3200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7pPr>
            <a:lvl8pPr marL="4572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8pPr>
            <a:lvl9pPr marL="6400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43" name="Shape 43"/>
          <p:cNvSpPr txBox="1">
            <a:spLocks noGrp="1"/>
          </p:cNvSpPr>
          <p:nvPr>
            <p:ph type="sldNum" idx="12"/>
          </p:nvPr>
        </p:nvSpPr>
        <p:spPr>
          <a:xfrm>
            <a:off x="31456312" y="29992637"/>
            <a:ext cx="9144000" cy="2193925"/>
          </a:xfrm>
          <a:prstGeom prst="rect">
            <a:avLst/>
          </a:prstGeom>
          <a:noFill/>
          <a:ln>
            <a:noFill/>
          </a:ln>
        </p:spPr>
        <p:txBody>
          <a:bodyPr lIns="480700" tIns="240350" rIns="480700" bIns="24035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400" b="0" i="0" u="none" strike="noStrike" cap="none" baseline="0">
                <a:solidFill>
                  <a:schemeClr val="dk1"/>
                </a:solidFill>
                <a:latin typeface="Times New Roman"/>
                <a:ea typeface="Times New Roman"/>
                <a:cs typeface="Times New Roman"/>
                <a:sym typeface="Times New Roman"/>
              </a:rPr>
              <a:t>‹#›</a:t>
            </a:fld>
            <a:endParaRPr lang="en-US" sz="74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290887" y="2925761"/>
            <a:ext cx="37309424" cy="5486399"/>
          </a:xfrm>
          <a:prstGeom prst="rect">
            <a:avLst/>
          </a:prstGeom>
          <a:noFill/>
          <a:ln>
            <a:noFill/>
          </a:ln>
        </p:spPr>
        <p:txBody>
          <a:bodyPr lIns="91425" tIns="91425" rIns="91425" bIns="91425" anchor="ctr" anchorCtr="0"/>
          <a:lstStyle>
            <a:lvl1pPr algn="ctr" rtl="0">
              <a:spcBef>
                <a:spcPts val="0"/>
              </a:spcBef>
              <a:spcAft>
                <a:spcPts val="0"/>
              </a:spcAft>
              <a:defRPr sz="23100">
                <a:solidFill>
                  <a:schemeClr val="dk2"/>
                </a:solidFill>
                <a:latin typeface="Times New Roman"/>
                <a:ea typeface="Times New Roman"/>
                <a:cs typeface="Times New Roman"/>
                <a:sym typeface="Times New Roman"/>
              </a:defRPr>
            </a:lvl1pPr>
            <a:lvl2pPr algn="ctr" rtl="0">
              <a:spcBef>
                <a:spcPts val="0"/>
              </a:spcBef>
              <a:spcAft>
                <a:spcPts val="0"/>
              </a:spcAft>
              <a:defRPr sz="23100">
                <a:solidFill>
                  <a:schemeClr val="dk2"/>
                </a:solidFill>
                <a:latin typeface="Times New Roman"/>
                <a:ea typeface="Times New Roman"/>
                <a:cs typeface="Times New Roman"/>
                <a:sym typeface="Times New Roman"/>
              </a:defRPr>
            </a:lvl2pPr>
            <a:lvl3pPr algn="ctr" rtl="0">
              <a:spcBef>
                <a:spcPts val="0"/>
              </a:spcBef>
              <a:spcAft>
                <a:spcPts val="0"/>
              </a:spcAft>
              <a:defRPr sz="23100">
                <a:solidFill>
                  <a:schemeClr val="dk2"/>
                </a:solidFill>
                <a:latin typeface="Times New Roman"/>
                <a:ea typeface="Times New Roman"/>
                <a:cs typeface="Times New Roman"/>
                <a:sym typeface="Times New Roman"/>
              </a:defRPr>
            </a:lvl3pPr>
            <a:lvl4pPr algn="ctr" rtl="0">
              <a:spcBef>
                <a:spcPts val="0"/>
              </a:spcBef>
              <a:spcAft>
                <a:spcPts val="0"/>
              </a:spcAft>
              <a:defRPr sz="23100">
                <a:solidFill>
                  <a:schemeClr val="dk2"/>
                </a:solidFill>
                <a:latin typeface="Times New Roman"/>
                <a:ea typeface="Times New Roman"/>
                <a:cs typeface="Times New Roman"/>
                <a:sym typeface="Times New Roman"/>
              </a:defRPr>
            </a:lvl4pPr>
            <a:lvl5pPr algn="ctr" rtl="0">
              <a:spcBef>
                <a:spcPts val="0"/>
              </a:spcBef>
              <a:spcAft>
                <a:spcPts val="0"/>
              </a:spcAft>
              <a:defRPr sz="23100">
                <a:solidFill>
                  <a:schemeClr val="dk2"/>
                </a:solidFill>
                <a:latin typeface="Times New Roman"/>
                <a:ea typeface="Times New Roman"/>
                <a:cs typeface="Times New Roman"/>
                <a:sym typeface="Times New Roman"/>
              </a:defRPr>
            </a:lvl5pPr>
            <a:lvl6pPr marL="457200" algn="ctr" rtl="0">
              <a:spcBef>
                <a:spcPts val="0"/>
              </a:spcBef>
              <a:spcAft>
                <a:spcPts val="0"/>
              </a:spcAft>
              <a:defRPr sz="23100">
                <a:solidFill>
                  <a:schemeClr val="dk2"/>
                </a:solidFill>
                <a:latin typeface="Times New Roman"/>
                <a:ea typeface="Times New Roman"/>
                <a:cs typeface="Times New Roman"/>
                <a:sym typeface="Times New Roman"/>
              </a:defRPr>
            </a:lvl6pPr>
            <a:lvl7pPr marL="914400" algn="ctr" rtl="0">
              <a:spcBef>
                <a:spcPts val="0"/>
              </a:spcBef>
              <a:spcAft>
                <a:spcPts val="0"/>
              </a:spcAft>
              <a:defRPr sz="23100">
                <a:solidFill>
                  <a:schemeClr val="dk2"/>
                </a:solidFill>
                <a:latin typeface="Times New Roman"/>
                <a:ea typeface="Times New Roman"/>
                <a:cs typeface="Times New Roman"/>
                <a:sym typeface="Times New Roman"/>
              </a:defRPr>
            </a:lvl7pPr>
            <a:lvl8pPr marL="1371600" algn="ctr" rtl="0">
              <a:spcBef>
                <a:spcPts val="0"/>
              </a:spcBef>
              <a:spcAft>
                <a:spcPts val="0"/>
              </a:spcAft>
              <a:defRPr sz="23100">
                <a:solidFill>
                  <a:schemeClr val="dk2"/>
                </a:solidFill>
                <a:latin typeface="Times New Roman"/>
                <a:ea typeface="Times New Roman"/>
                <a:cs typeface="Times New Roman"/>
                <a:sym typeface="Times New Roman"/>
              </a:defRPr>
            </a:lvl8pPr>
            <a:lvl9pPr marL="1828800" algn="ctr" rtl="0">
              <a:spcBef>
                <a:spcPts val="0"/>
              </a:spcBef>
              <a:spcAft>
                <a:spcPts val="0"/>
              </a:spcAft>
              <a:defRPr sz="23100">
                <a:solidFill>
                  <a:schemeClr val="dk2"/>
                </a:solidFill>
                <a:latin typeface="Times New Roman"/>
                <a:ea typeface="Times New Roman"/>
                <a:cs typeface="Times New Roman"/>
                <a:sym typeface="Times New Roman"/>
              </a:defRPr>
            </a:lvl9pPr>
          </a:lstStyle>
          <a:p>
            <a:endParaRPr/>
          </a:p>
        </p:txBody>
      </p:sp>
      <p:sp>
        <p:nvSpPr>
          <p:cNvPr id="46" name="Shape 46"/>
          <p:cNvSpPr txBox="1">
            <a:spLocks noGrp="1"/>
          </p:cNvSpPr>
          <p:nvPr>
            <p:ph type="dt" idx="10"/>
          </p:nvPr>
        </p:nvSpPr>
        <p:spPr>
          <a:xfrm>
            <a:off x="3290887" y="29992637"/>
            <a:ext cx="9144000" cy="21939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1pPr>
            <a:lvl2pPr marL="4572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2pPr>
            <a:lvl3pPr marL="914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3pPr>
            <a:lvl4pPr marL="13716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4pPr>
            <a:lvl5pPr marL="1828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5pPr>
            <a:lvl6pPr marL="2286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6pPr>
            <a:lvl7pPr marL="3200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7pPr>
            <a:lvl8pPr marL="4572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8pPr>
            <a:lvl9pPr marL="6400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47" name="Shape 47"/>
          <p:cNvSpPr txBox="1">
            <a:spLocks noGrp="1"/>
          </p:cNvSpPr>
          <p:nvPr>
            <p:ph type="ftr" idx="11"/>
          </p:nvPr>
        </p:nvSpPr>
        <p:spPr>
          <a:xfrm>
            <a:off x="14997112" y="29992637"/>
            <a:ext cx="13896975" cy="21939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1pPr>
            <a:lvl2pPr marL="4572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2pPr>
            <a:lvl3pPr marL="914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3pPr>
            <a:lvl4pPr marL="13716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4pPr>
            <a:lvl5pPr marL="1828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5pPr>
            <a:lvl6pPr marL="2286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6pPr>
            <a:lvl7pPr marL="3200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7pPr>
            <a:lvl8pPr marL="4572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8pPr>
            <a:lvl9pPr marL="6400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48" name="Shape 48"/>
          <p:cNvSpPr txBox="1">
            <a:spLocks noGrp="1"/>
          </p:cNvSpPr>
          <p:nvPr>
            <p:ph type="sldNum" idx="12"/>
          </p:nvPr>
        </p:nvSpPr>
        <p:spPr>
          <a:xfrm>
            <a:off x="31456312" y="29992637"/>
            <a:ext cx="9144000" cy="2193925"/>
          </a:xfrm>
          <a:prstGeom prst="rect">
            <a:avLst/>
          </a:prstGeom>
          <a:noFill/>
          <a:ln>
            <a:noFill/>
          </a:ln>
        </p:spPr>
        <p:txBody>
          <a:bodyPr lIns="480700" tIns="240350" rIns="480700" bIns="24035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400" b="0" i="0" u="none" strike="noStrike" cap="none" baseline="0">
                <a:solidFill>
                  <a:schemeClr val="dk1"/>
                </a:solidFill>
                <a:latin typeface="Times New Roman"/>
                <a:ea typeface="Times New Roman"/>
                <a:cs typeface="Times New Roman"/>
                <a:sym typeface="Times New Roman"/>
              </a:rPr>
              <a:t>‹#›</a:t>
            </a:fld>
            <a:endParaRPr lang="en-US" sz="74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2193925" y="1317625"/>
            <a:ext cx="39503351" cy="5486399"/>
          </a:xfrm>
          <a:prstGeom prst="rect">
            <a:avLst/>
          </a:prstGeom>
          <a:noFill/>
          <a:ln>
            <a:noFill/>
          </a:ln>
        </p:spPr>
        <p:txBody>
          <a:bodyPr lIns="91425" tIns="91425" rIns="91425" bIns="91425" anchor="ctr" anchorCtr="0"/>
          <a:lstStyle>
            <a:lvl1pPr rtl="0">
              <a:spcBef>
                <a:spcPts val="0"/>
              </a:spcBef>
              <a:defRPr/>
            </a:lvl1pPr>
            <a:lvl2pPr rtl="0">
              <a:spcBef>
                <a:spcPts val="0"/>
              </a:spcBef>
              <a:defRPr sz="23100">
                <a:solidFill>
                  <a:schemeClr val="dk2"/>
                </a:solidFill>
                <a:latin typeface="Times New Roman"/>
                <a:ea typeface="Times New Roman"/>
                <a:cs typeface="Times New Roman"/>
                <a:sym typeface="Times New Roman"/>
              </a:defRPr>
            </a:lvl2pPr>
            <a:lvl3pPr rtl="0">
              <a:spcBef>
                <a:spcPts val="0"/>
              </a:spcBef>
              <a:defRPr sz="23100">
                <a:solidFill>
                  <a:schemeClr val="dk2"/>
                </a:solidFill>
                <a:latin typeface="Times New Roman"/>
                <a:ea typeface="Times New Roman"/>
                <a:cs typeface="Times New Roman"/>
                <a:sym typeface="Times New Roman"/>
              </a:defRPr>
            </a:lvl3pPr>
            <a:lvl4pPr rtl="0">
              <a:spcBef>
                <a:spcPts val="0"/>
              </a:spcBef>
              <a:defRPr sz="23100">
                <a:solidFill>
                  <a:schemeClr val="dk2"/>
                </a:solidFill>
                <a:latin typeface="Times New Roman"/>
                <a:ea typeface="Times New Roman"/>
                <a:cs typeface="Times New Roman"/>
                <a:sym typeface="Times New Roman"/>
              </a:defRPr>
            </a:lvl4pPr>
            <a:lvl5pPr rtl="0">
              <a:spcBef>
                <a:spcPts val="0"/>
              </a:spcBef>
              <a:defRPr sz="23100">
                <a:solidFill>
                  <a:schemeClr val="dk2"/>
                </a:solidFill>
                <a:latin typeface="Times New Roman"/>
                <a:ea typeface="Times New Roman"/>
                <a:cs typeface="Times New Roman"/>
                <a:sym typeface="Times New Roman"/>
              </a:defRPr>
            </a:lvl5pPr>
            <a:lvl6pPr rtl="0">
              <a:spcBef>
                <a:spcPts val="0"/>
              </a:spcBef>
              <a:defRPr sz="23100">
                <a:solidFill>
                  <a:schemeClr val="dk2"/>
                </a:solidFill>
                <a:latin typeface="Times New Roman"/>
                <a:ea typeface="Times New Roman"/>
                <a:cs typeface="Times New Roman"/>
                <a:sym typeface="Times New Roman"/>
              </a:defRPr>
            </a:lvl6pPr>
            <a:lvl7pPr rtl="0">
              <a:spcBef>
                <a:spcPts val="0"/>
              </a:spcBef>
              <a:defRPr sz="23100">
                <a:solidFill>
                  <a:schemeClr val="dk2"/>
                </a:solidFill>
                <a:latin typeface="Times New Roman"/>
                <a:ea typeface="Times New Roman"/>
                <a:cs typeface="Times New Roman"/>
                <a:sym typeface="Times New Roman"/>
              </a:defRPr>
            </a:lvl7pPr>
            <a:lvl8pPr rtl="0">
              <a:spcBef>
                <a:spcPts val="0"/>
              </a:spcBef>
              <a:defRPr sz="23100">
                <a:solidFill>
                  <a:schemeClr val="dk2"/>
                </a:solidFill>
                <a:latin typeface="Times New Roman"/>
                <a:ea typeface="Times New Roman"/>
                <a:cs typeface="Times New Roman"/>
                <a:sym typeface="Times New Roman"/>
              </a:defRPr>
            </a:lvl8pPr>
            <a:lvl9pPr rtl="0">
              <a:spcBef>
                <a:spcPts val="0"/>
              </a:spcBef>
              <a:defRPr sz="23100">
                <a:solidFill>
                  <a:schemeClr val="dk2"/>
                </a:solidFill>
                <a:latin typeface="Times New Roman"/>
                <a:ea typeface="Times New Roman"/>
                <a:cs typeface="Times New Roman"/>
                <a:sym typeface="Times New Roman"/>
              </a:defRPr>
            </a:lvl9pPr>
          </a:lstStyle>
          <a:p>
            <a:endParaRPr/>
          </a:p>
        </p:txBody>
      </p:sp>
      <p:sp>
        <p:nvSpPr>
          <p:cNvPr id="51" name="Shape 51"/>
          <p:cNvSpPr txBox="1">
            <a:spLocks noGrp="1"/>
          </p:cNvSpPr>
          <p:nvPr>
            <p:ph type="body" idx="1"/>
          </p:nvPr>
        </p:nvSpPr>
        <p:spPr>
          <a:xfrm>
            <a:off x="2193925" y="7369175"/>
            <a:ext cx="19392900" cy="3070224"/>
          </a:xfrm>
          <a:prstGeom prst="rect">
            <a:avLst/>
          </a:prstGeom>
          <a:noFill/>
          <a:ln>
            <a:noFill/>
          </a:ln>
        </p:spPr>
        <p:txBody>
          <a:bodyPr lIns="91425" tIns="91425" rIns="91425" bIns="91425" anchor="b" anchorCtr="0"/>
          <a:lstStyle>
            <a:lvl1pPr marL="0" indent="0" rtl="0">
              <a:spcBef>
                <a:spcPts val="0"/>
              </a:spcBef>
              <a:buFont typeface="Times New Roman"/>
              <a:buNone/>
              <a:defRPr sz="2400" b="1"/>
            </a:lvl1pPr>
            <a:lvl2pPr marL="457200" indent="0" rtl="0">
              <a:spcBef>
                <a:spcPts val="0"/>
              </a:spcBef>
              <a:buFont typeface="Times New Roman"/>
              <a:buNone/>
              <a:defRPr sz="2000" b="1"/>
            </a:lvl2pPr>
            <a:lvl3pPr marL="914400" indent="0" rtl="0">
              <a:spcBef>
                <a:spcPts val="0"/>
              </a:spcBef>
              <a:buFont typeface="Times New Roman"/>
              <a:buNone/>
              <a:defRPr sz="1800" b="1"/>
            </a:lvl3pPr>
            <a:lvl4pPr marL="1371600" indent="0" rtl="0">
              <a:spcBef>
                <a:spcPts val="0"/>
              </a:spcBef>
              <a:buFont typeface="Times New Roman"/>
              <a:buNone/>
              <a:defRPr sz="1600" b="1"/>
            </a:lvl4pPr>
            <a:lvl5pPr marL="1828800" indent="0" rtl="0">
              <a:spcBef>
                <a:spcPts val="0"/>
              </a:spcBef>
              <a:buFont typeface="Times New Roman"/>
              <a:buNone/>
              <a:defRPr sz="1600" b="1"/>
            </a:lvl5pPr>
            <a:lvl6pPr marL="2286000" indent="0" rtl="0">
              <a:spcBef>
                <a:spcPts val="0"/>
              </a:spcBef>
              <a:buFont typeface="Times New Roman"/>
              <a:buNone/>
              <a:defRPr sz="1600" b="1"/>
            </a:lvl6pPr>
            <a:lvl7pPr marL="2743200" indent="0" rtl="0">
              <a:spcBef>
                <a:spcPts val="0"/>
              </a:spcBef>
              <a:buFont typeface="Times New Roman"/>
              <a:buNone/>
              <a:defRPr sz="1600" b="1"/>
            </a:lvl7pPr>
            <a:lvl8pPr marL="3200400" indent="0" rtl="0">
              <a:spcBef>
                <a:spcPts val="0"/>
              </a:spcBef>
              <a:buFont typeface="Times New Roman"/>
              <a:buNone/>
              <a:defRPr sz="1600" b="1"/>
            </a:lvl8pPr>
            <a:lvl9pPr marL="3657600" indent="0" rtl="0">
              <a:spcBef>
                <a:spcPts val="0"/>
              </a:spcBef>
              <a:buFont typeface="Times New Roman"/>
              <a:buNone/>
              <a:defRPr sz="1600" b="1"/>
            </a:lvl9pPr>
          </a:lstStyle>
          <a:p>
            <a:endParaRPr/>
          </a:p>
        </p:txBody>
      </p:sp>
      <p:sp>
        <p:nvSpPr>
          <p:cNvPr id="52" name="Shape 52"/>
          <p:cNvSpPr txBox="1">
            <a:spLocks noGrp="1"/>
          </p:cNvSpPr>
          <p:nvPr>
            <p:ph type="body" idx="2"/>
          </p:nvPr>
        </p:nvSpPr>
        <p:spPr>
          <a:xfrm>
            <a:off x="2193925" y="10439400"/>
            <a:ext cx="19392900" cy="18965862"/>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3" name="Shape 53"/>
          <p:cNvSpPr txBox="1">
            <a:spLocks noGrp="1"/>
          </p:cNvSpPr>
          <p:nvPr>
            <p:ph type="body" idx="3"/>
          </p:nvPr>
        </p:nvSpPr>
        <p:spPr>
          <a:xfrm>
            <a:off x="22296437" y="7369175"/>
            <a:ext cx="19400836" cy="3070224"/>
          </a:xfrm>
          <a:prstGeom prst="rect">
            <a:avLst/>
          </a:prstGeom>
          <a:noFill/>
          <a:ln>
            <a:noFill/>
          </a:ln>
        </p:spPr>
        <p:txBody>
          <a:bodyPr lIns="91425" tIns="91425" rIns="91425" bIns="91425" anchor="b" anchorCtr="0"/>
          <a:lstStyle>
            <a:lvl1pPr marL="0" indent="0" rtl="0">
              <a:spcBef>
                <a:spcPts val="0"/>
              </a:spcBef>
              <a:buFont typeface="Times New Roman"/>
              <a:buNone/>
              <a:defRPr sz="2400" b="1"/>
            </a:lvl1pPr>
            <a:lvl2pPr marL="457200" indent="0" rtl="0">
              <a:spcBef>
                <a:spcPts val="0"/>
              </a:spcBef>
              <a:buFont typeface="Times New Roman"/>
              <a:buNone/>
              <a:defRPr sz="2000" b="1"/>
            </a:lvl2pPr>
            <a:lvl3pPr marL="914400" indent="0" rtl="0">
              <a:spcBef>
                <a:spcPts val="0"/>
              </a:spcBef>
              <a:buFont typeface="Times New Roman"/>
              <a:buNone/>
              <a:defRPr sz="1800" b="1"/>
            </a:lvl3pPr>
            <a:lvl4pPr marL="1371600" indent="0" rtl="0">
              <a:spcBef>
                <a:spcPts val="0"/>
              </a:spcBef>
              <a:buFont typeface="Times New Roman"/>
              <a:buNone/>
              <a:defRPr sz="1600" b="1"/>
            </a:lvl4pPr>
            <a:lvl5pPr marL="1828800" indent="0" rtl="0">
              <a:spcBef>
                <a:spcPts val="0"/>
              </a:spcBef>
              <a:buFont typeface="Times New Roman"/>
              <a:buNone/>
              <a:defRPr sz="1600" b="1"/>
            </a:lvl5pPr>
            <a:lvl6pPr marL="2286000" indent="0" rtl="0">
              <a:spcBef>
                <a:spcPts val="0"/>
              </a:spcBef>
              <a:buFont typeface="Times New Roman"/>
              <a:buNone/>
              <a:defRPr sz="1600" b="1"/>
            </a:lvl6pPr>
            <a:lvl7pPr marL="2743200" indent="0" rtl="0">
              <a:spcBef>
                <a:spcPts val="0"/>
              </a:spcBef>
              <a:buFont typeface="Times New Roman"/>
              <a:buNone/>
              <a:defRPr sz="1600" b="1"/>
            </a:lvl7pPr>
            <a:lvl8pPr marL="3200400" indent="0" rtl="0">
              <a:spcBef>
                <a:spcPts val="0"/>
              </a:spcBef>
              <a:buFont typeface="Times New Roman"/>
              <a:buNone/>
              <a:defRPr sz="1600" b="1"/>
            </a:lvl8pPr>
            <a:lvl9pPr marL="3657600" indent="0" rtl="0">
              <a:spcBef>
                <a:spcPts val="0"/>
              </a:spcBef>
              <a:buFont typeface="Times New Roman"/>
              <a:buNone/>
              <a:defRPr sz="1600" b="1"/>
            </a:lvl9pPr>
          </a:lstStyle>
          <a:p>
            <a:endParaRPr/>
          </a:p>
        </p:txBody>
      </p:sp>
      <p:sp>
        <p:nvSpPr>
          <p:cNvPr id="54" name="Shape 54"/>
          <p:cNvSpPr txBox="1">
            <a:spLocks noGrp="1"/>
          </p:cNvSpPr>
          <p:nvPr>
            <p:ph type="body" idx="4"/>
          </p:nvPr>
        </p:nvSpPr>
        <p:spPr>
          <a:xfrm>
            <a:off x="22296437" y="10439400"/>
            <a:ext cx="19400836" cy="18965862"/>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5" name="Shape 55"/>
          <p:cNvSpPr txBox="1">
            <a:spLocks noGrp="1"/>
          </p:cNvSpPr>
          <p:nvPr>
            <p:ph type="dt" idx="10"/>
          </p:nvPr>
        </p:nvSpPr>
        <p:spPr>
          <a:xfrm>
            <a:off x="3290887" y="29992637"/>
            <a:ext cx="9144000" cy="21939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1pPr>
            <a:lvl2pPr marL="4572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2pPr>
            <a:lvl3pPr marL="914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3pPr>
            <a:lvl4pPr marL="13716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4pPr>
            <a:lvl5pPr marL="1828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5pPr>
            <a:lvl6pPr marL="2286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6pPr>
            <a:lvl7pPr marL="3200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7pPr>
            <a:lvl8pPr marL="4572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8pPr>
            <a:lvl9pPr marL="6400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56" name="Shape 56"/>
          <p:cNvSpPr txBox="1">
            <a:spLocks noGrp="1"/>
          </p:cNvSpPr>
          <p:nvPr>
            <p:ph type="ftr" idx="11"/>
          </p:nvPr>
        </p:nvSpPr>
        <p:spPr>
          <a:xfrm>
            <a:off x="14997112" y="29992637"/>
            <a:ext cx="13896975" cy="21939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1pPr>
            <a:lvl2pPr marL="4572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2pPr>
            <a:lvl3pPr marL="914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3pPr>
            <a:lvl4pPr marL="13716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4pPr>
            <a:lvl5pPr marL="1828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5pPr>
            <a:lvl6pPr marL="2286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6pPr>
            <a:lvl7pPr marL="3200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7pPr>
            <a:lvl8pPr marL="4572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8pPr>
            <a:lvl9pPr marL="6400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57" name="Shape 57"/>
          <p:cNvSpPr txBox="1">
            <a:spLocks noGrp="1"/>
          </p:cNvSpPr>
          <p:nvPr>
            <p:ph type="sldNum" idx="12"/>
          </p:nvPr>
        </p:nvSpPr>
        <p:spPr>
          <a:xfrm>
            <a:off x="31456312" y="29992637"/>
            <a:ext cx="9144000" cy="2193925"/>
          </a:xfrm>
          <a:prstGeom prst="rect">
            <a:avLst/>
          </a:prstGeom>
          <a:noFill/>
          <a:ln>
            <a:noFill/>
          </a:ln>
        </p:spPr>
        <p:txBody>
          <a:bodyPr lIns="480700" tIns="240350" rIns="480700" bIns="24035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400" b="0" i="0" u="none" strike="noStrike" cap="none" baseline="0">
                <a:solidFill>
                  <a:schemeClr val="dk1"/>
                </a:solidFill>
                <a:latin typeface="Times New Roman"/>
                <a:ea typeface="Times New Roman"/>
                <a:cs typeface="Times New Roman"/>
                <a:sym typeface="Times New Roman"/>
              </a:rPr>
              <a:t>‹#›</a:t>
            </a:fld>
            <a:endParaRPr lang="en-US" sz="74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290887" y="2925761"/>
            <a:ext cx="37309424" cy="5486399"/>
          </a:xfrm>
          <a:prstGeom prst="rect">
            <a:avLst/>
          </a:prstGeom>
          <a:noFill/>
          <a:ln>
            <a:noFill/>
          </a:ln>
        </p:spPr>
        <p:txBody>
          <a:bodyPr lIns="91425" tIns="91425" rIns="91425" bIns="91425" anchor="ctr" anchorCtr="0"/>
          <a:lstStyle>
            <a:lvl1pPr algn="ctr" rtl="0">
              <a:spcBef>
                <a:spcPts val="0"/>
              </a:spcBef>
              <a:spcAft>
                <a:spcPts val="0"/>
              </a:spcAft>
              <a:defRPr sz="23100">
                <a:solidFill>
                  <a:schemeClr val="dk2"/>
                </a:solidFill>
                <a:latin typeface="Times New Roman"/>
                <a:ea typeface="Times New Roman"/>
                <a:cs typeface="Times New Roman"/>
                <a:sym typeface="Times New Roman"/>
              </a:defRPr>
            </a:lvl1pPr>
            <a:lvl2pPr algn="ctr" rtl="0">
              <a:spcBef>
                <a:spcPts val="0"/>
              </a:spcBef>
              <a:spcAft>
                <a:spcPts val="0"/>
              </a:spcAft>
              <a:defRPr sz="23100">
                <a:solidFill>
                  <a:schemeClr val="dk2"/>
                </a:solidFill>
                <a:latin typeface="Times New Roman"/>
                <a:ea typeface="Times New Roman"/>
                <a:cs typeface="Times New Roman"/>
                <a:sym typeface="Times New Roman"/>
              </a:defRPr>
            </a:lvl2pPr>
            <a:lvl3pPr algn="ctr" rtl="0">
              <a:spcBef>
                <a:spcPts val="0"/>
              </a:spcBef>
              <a:spcAft>
                <a:spcPts val="0"/>
              </a:spcAft>
              <a:defRPr sz="23100">
                <a:solidFill>
                  <a:schemeClr val="dk2"/>
                </a:solidFill>
                <a:latin typeface="Times New Roman"/>
                <a:ea typeface="Times New Roman"/>
                <a:cs typeface="Times New Roman"/>
                <a:sym typeface="Times New Roman"/>
              </a:defRPr>
            </a:lvl3pPr>
            <a:lvl4pPr algn="ctr" rtl="0">
              <a:spcBef>
                <a:spcPts val="0"/>
              </a:spcBef>
              <a:spcAft>
                <a:spcPts val="0"/>
              </a:spcAft>
              <a:defRPr sz="23100">
                <a:solidFill>
                  <a:schemeClr val="dk2"/>
                </a:solidFill>
                <a:latin typeface="Times New Roman"/>
                <a:ea typeface="Times New Roman"/>
                <a:cs typeface="Times New Roman"/>
                <a:sym typeface="Times New Roman"/>
              </a:defRPr>
            </a:lvl4pPr>
            <a:lvl5pPr algn="ctr" rtl="0">
              <a:spcBef>
                <a:spcPts val="0"/>
              </a:spcBef>
              <a:spcAft>
                <a:spcPts val="0"/>
              </a:spcAft>
              <a:defRPr sz="23100">
                <a:solidFill>
                  <a:schemeClr val="dk2"/>
                </a:solidFill>
                <a:latin typeface="Times New Roman"/>
                <a:ea typeface="Times New Roman"/>
                <a:cs typeface="Times New Roman"/>
                <a:sym typeface="Times New Roman"/>
              </a:defRPr>
            </a:lvl5pPr>
            <a:lvl6pPr marL="457200" algn="ctr" rtl="0">
              <a:spcBef>
                <a:spcPts val="0"/>
              </a:spcBef>
              <a:spcAft>
                <a:spcPts val="0"/>
              </a:spcAft>
              <a:defRPr sz="23100">
                <a:solidFill>
                  <a:schemeClr val="dk2"/>
                </a:solidFill>
                <a:latin typeface="Times New Roman"/>
                <a:ea typeface="Times New Roman"/>
                <a:cs typeface="Times New Roman"/>
                <a:sym typeface="Times New Roman"/>
              </a:defRPr>
            </a:lvl6pPr>
            <a:lvl7pPr marL="914400" algn="ctr" rtl="0">
              <a:spcBef>
                <a:spcPts val="0"/>
              </a:spcBef>
              <a:spcAft>
                <a:spcPts val="0"/>
              </a:spcAft>
              <a:defRPr sz="23100">
                <a:solidFill>
                  <a:schemeClr val="dk2"/>
                </a:solidFill>
                <a:latin typeface="Times New Roman"/>
                <a:ea typeface="Times New Roman"/>
                <a:cs typeface="Times New Roman"/>
                <a:sym typeface="Times New Roman"/>
              </a:defRPr>
            </a:lvl7pPr>
            <a:lvl8pPr marL="1371600" algn="ctr" rtl="0">
              <a:spcBef>
                <a:spcPts val="0"/>
              </a:spcBef>
              <a:spcAft>
                <a:spcPts val="0"/>
              </a:spcAft>
              <a:defRPr sz="23100">
                <a:solidFill>
                  <a:schemeClr val="dk2"/>
                </a:solidFill>
                <a:latin typeface="Times New Roman"/>
                <a:ea typeface="Times New Roman"/>
                <a:cs typeface="Times New Roman"/>
                <a:sym typeface="Times New Roman"/>
              </a:defRPr>
            </a:lvl8pPr>
            <a:lvl9pPr marL="1828800" algn="ctr" rtl="0">
              <a:spcBef>
                <a:spcPts val="0"/>
              </a:spcBef>
              <a:spcAft>
                <a:spcPts val="0"/>
              </a:spcAft>
              <a:defRPr sz="23100">
                <a:solidFill>
                  <a:schemeClr val="dk2"/>
                </a:solidFill>
                <a:latin typeface="Times New Roman"/>
                <a:ea typeface="Times New Roman"/>
                <a:cs typeface="Times New Roman"/>
                <a:sym typeface="Times New Roman"/>
              </a:defRPr>
            </a:lvl9pPr>
          </a:lstStyle>
          <a:p>
            <a:endParaRPr/>
          </a:p>
        </p:txBody>
      </p:sp>
      <p:sp>
        <p:nvSpPr>
          <p:cNvPr id="60" name="Shape 60"/>
          <p:cNvSpPr txBox="1">
            <a:spLocks noGrp="1"/>
          </p:cNvSpPr>
          <p:nvPr>
            <p:ph type="body" idx="1"/>
          </p:nvPr>
        </p:nvSpPr>
        <p:spPr>
          <a:xfrm>
            <a:off x="3290887" y="9509125"/>
            <a:ext cx="18578511" cy="19751675"/>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61" name="Shape 61"/>
          <p:cNvSpPr txBox="1">
            <a:spLocks noGrp="1"/>
          </p:cNvSpPr>
          <p:nvPr>
            <p:ph type="body" idx="2"/>
          </p:nvPr>
        </p:nvSpPr>
        <p:spPr>
          <a:xfrm>
            <a:off x="22021800" y="9509125"/>
            <a:ext cx="18578513" cy="19751675"/>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62" name="Shape 62"/>
          <p:cNvSpPr txBox="1">
            <a:spLocks noGrp="1"/>
          </p:cNvSpPr>
          <p:nvPr>
            <p:ph type="dt" idx="10"/>
          </p:nvPr>
        </p:nvSpPr>
        <p:spPr>
          <a:xfrm>
            <a:off x="3290887" y="29992637"/>
            <a:ext cx="9144000" cy="21939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1pPr>
            <a:lvl2pPr marL="4572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2pPr>
            <a:lvl3pPr marL="914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3pPr>
            <a:lvl4pPr marL="13716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4pPr>
            <a:lvl5pPr marL="1828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5pPr>
            <a:lvl6pPr marL="2286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6pPr>
            <a:lvl7pPr marL="3200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7pPr>
            <a:lvl8pPr marL="4572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8pPr>
            <a:lvl9pPr marL="6400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63" name="Shape 63"/>
          <p:cNvSpPr txBox="1">
            <a:spLocks noGrp="1"/>
          </p:cNvSpPr>
          <p:nvPr>
            <p:ph type="ftr" idx="11"/>
          </p:nvPr>
        </p:nvSpPr>
        <p:spPr>
          <a:xfrm>
            <a:off x="14997112" y="29992637"/>
            <a:ext cx="13896975" cy="21939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1pPr>
            <a:lvl2pPr marL="4572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2pPr>
            <a:lvl3pPr marL="914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3pPr>
            <a:lvl4pPr marL="13716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4pPr>
            <a:lvl5pPr marL="1828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5pPr>
            <a:lvl6pPr marL="2286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6pPr>
            <a:lvl7pPr marL="3200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7pPr>
            <a:lvl8pPr marL="4572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8pPr>
            <a:lvl9pPr marL="6400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64" name="Shape 64"/>
          <p:cNvSpPr txBox="1">
            <a:spLocks noGrp="1"/>
          </p:cNvSpPr>
          <p:nvPr>
            <p:ph type="sldNum" idx="12"/>
          </p:nvPr>
        </p:nvSpPr>
        <p:spPr>
          <a:xfrm>
            <a:off x="31456312" y="29992637"/>
            <a:ext cx="9144000" cy="2193925"/>
          </a:xfrm>
          <a:prstGeom prst="rect">
            <a:avLst/>
          </a:prstGeom>
          <a:noFill/>
          <a:ln>
            <a:noFill/>
          </a:ln>
        </p:spPr>
        <p:txBody>
          <a:bodyPr lIns="480700" tIns="240350" rIns="480700" bIns="24035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400" b="0" i="0" u="none" strike="noStrike" cap="none" baseline="0">
                <a:solidFill>
                  <a:schemeClr val="dk1"/>
                </a:solidFill>
                <a:latin typeface="Times New Roman"/>
                <a:ea typeface="Times New Roman"/>
                <a:cs typeface="Times New Roman"/>
                <a:sym typeface="Times New Roman"/>
              </a:rPr>
              <a:t>‹#›</a:t>
            </a:fld>
            <a:endParaRPr lang="en-US" sz="74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467100" y="21153437"/>
            <a:ext cx="37307839" cy="653732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sz="23100">
                <a:solidFill>
                  <a:schemeClr val="dk2"/>
                </a:solidFill>
                <a:latin typeface="Times New Roman"/>
                <a:ea typeface="Times New Roman"/>
                <a:cs typeface="Times New Roman"/>
                <a:sym typeface="Times New Roman"/>
              </a:defRPr>
            </a:lvl2pPr>
            <a:lvl3pPr rtl="0">
              <a:spcBef>
                <a:spcPts val="0"/>
              </a:spcBef>
              <a:defRPr sz="23100">
                <a:solidFill>
                  <a:schemeClr val="dk2"/>
                </a:solidFill>
                <a:latin typeface="Times New Roman"/>
                <a:ea typeface="Times New Roman"/>
                <a:cs typeface="Times New Roman"/>
                <a:sym typeface="Times New Roman"/>
              </a:defRPr>
            </a:lvl3pPr>
            <a:lvl4pPr rtl="0">
              <a:spcBef>
                <a:spcPts val="0"/>
              </a:spcBef>
              <a:defRPr sz="23100">
                <a:solidFill>
                  <a:schemeClr val="dk2"/>
                </a:solidFill>
                <a:latin typeface="Times New Roman"/>
                <a:ea typeface="Times New Roman"/>
                <a:cs typeface="Times New Roman"/>
                <a:sym typeface="Times New Roman"/>
              </a:defRPr>
            </a:lvl4pPr>
            <a:lvl5pPr rtl="0">
              <a:spcBef>
                <a:spcPts val="0"/>
              </a:spcBef>
              <a:defRPr sz="23100">
                <a:solidFill>
                  <a:schemeClr val="dk2"/>
                </a:solidFill>
                <a:latin typeface="Times New Roman"/>
                <a:ea typeface="Times New Roman"/>
                <a:cs typeface="Times New Roman"/>
                <a:sym typeface="Times New Roman"/>
              </a:defRPr>
            </a:lvl5pPr>
            <a:lvl6pPr rtl="0">
              <a:spcBef>
                <a:spcPts val="0"/>
              </a:spcBef>
              <a:defRPr sz="23100">
                <a:solidFill>
                  <a:schemeClr val="dk2"/>
                </a:solidFill>
                <a:latin typeface="Times New Roman"/>
                <a:ea typeface="Times New Roman"/>
                <a:cs typeface="Times New Roman"/>
                <a:sym typeface="Times New Roman"/>
              </a:defRPr>
            </a:lvl6pPr>
            <a:lvl7pPr rtl="0">
              <a:spcBef>
                <a:spcPts val="0"/>
              </a:spcBef>
              <a:defRPr sz="23100">
                <a:solidFill>
                  <a:schemeClr val="dk2"/>
                </a:solidFill>
                <a:latin typeface="Times New Roman"/>
                <a:ea typeface="Times New Roman"/>
                <a:cs typeface="Times New Roman"/>
                <a:sym typeface="Times New Roman"/>
              </a:defRPr>
            </a:lvl7pPr>
            <a:lvl8pPr rtl="0">
              <a:spcBef>
                <a:spcPts val="0"/>
              </a:spcBef>
              <a:defRPr sz="23100">
                <a:solidFill>
                  <a:schemeClr val="dk2"/>
                </a:solidFill>
                <a:latin typeface="Times New Roman"/>
                <a:ea typeface="Times New Roman"/>
                <a:cs typeface="Times New Roman"/>
                <a:sym typeface="Times New Roman"/>
              </a:defRPr>
            </a:lvl8pPr>
            <a:lvl9pPr rtl="0">
              <a:spcBef>
                <a:spcPts val="0"/>
              </a:spcBef>
              <a:defRPr sz="23100">
                <a:solidFill>
                  <a:schemeClr val="dk2"/>
                </a:solidFill>
                <a:latin typeface="Times New Roman"/>
                <a:ea typeface="Times New Roman"/>
                <a:cs typeface="Times New Roman"/>
                <a:sym typeface="Times New Roman"/>
              </a:defRPr>
            </a:lvl9pPr>
          </a:lstStyle>
          <a:p>
            <a:endParaRPr/>
          </a:p>
        </p:txBody>
      </p:sp>
      <p:sp>
        <p:nvSpPr>
          <p:cNvPr id="67" name="Shape 67"/>
          <p:cNvSpPr txBox="1">
            <a:spLocks noGrp="1"/>
          </p:cNvSpPr>
          <p:nvPr>
            <p:ph type="body" idx="1"/>
          </p:nvPr>
        </p:nvSpPr>
        <p:spPr>
          <a:xfrm>
            <a:off x="3467100" y="13952537"/>
            <a:ext cx="37307839" cy="7200900"/>
          </a:xfrm>
          <a:prstGeom prst="rect">
            <a:avLst/>
          </a:prstGeom>
          <a:noFill/>
          <a:ln>
            <a:noFill/>
          </a:ln>
        </p:spPr>
        <p:txBody>
          <a:bodyPr lIns="91425" tIns="91425" rIns="91425" bIns="91425" anchor="b" anchorCtr="0"/>
          <a:lstStyle>
            <a:lvl1pPr marL="0" indent="0" rtl="0">
              <a:spcBef>
                <a:spcPts val="0"/>
              </a:spcBef>
              <a:buFont typeface="Times New Roman"/>
              <a:buNone/>
              <a:defRPr sz="2000"/>
            </a:lvl1pPr>
            <a:lvl2pPr marL="457200" indent="0" rtl="0">
              <a:spcBef>
                <a:spcPts val="0"/>
              </a:spcBef>
              <a:buFont typeface="Times New Roman"/>
              <a:buNone/>
              <a:defRPr sz="1800"/>
            </a:lvl2pPr>
            <a:lvl3pPr marL="914400" indent="0" rtl="0">
              <a:spcBef>
                <a:spcPts val="0"/>
              </a:spcBef>
              <a:buFont typeface="Times New Roman"/>
              <a:buNone/>
              <a:defRPr sz="1600"/>
            </a:lvl3pPr>
            <a:lvl4pPr marL="1371600" indent="0" rtl="0">
              <a:spcBef>
                <a:spcPts val="0"/>
              </a:spcBef>
              <a:buFont typeface="Times New Roman"/>
              <a:buNone/>
              <a:defRPr sz="1400"/>
            </a:lvl4pPr>
            <a:lvl5pPr marL="1828800" indent="0" rtl="0">
              <a:spcBef>
                <a:spcPts val="0"/>
              </a:spcBef>
              <a:buFont typeface="Times New Roman"/>
              <a:buNone/>
              <a:defRPr sz="1400"/>
            </a:lvl5pPr>
            <a:lvl6pPr marL="2286000" indent="0" rtl="0">
              <a:spcBef>
                <a:spcPts val="0"/>
              </a:spcBef>
              <a:buFont typeface="Times New Roman"/>
              <a:buNone/>
              <a:defRPr sz="1400"/>
            </a:lvl6pPr>
            <a:lvl7pPr marL="2743200" indent="0" rtl="0">
              <a:spcBef>
                <a:spcPts val="0"/>
              </a:spcBef>
              <a:buFont typeface="Times New Roman"/>
              <a:buNone/>
              <a:defRPr sz="1400"/>
            </a:lvl7pPr>
            <a:lvl8pPr marL="3200400" indent="0" rtl="0">
              <a:spcBef>
                <a:spcPts val="0"/>
              </a:spcBef>
              <a:buFont typeface="Times New Roman"/>
              <a:buNone/>
              <a:defRPr sz="1400"/>
            </a:lvl8pPr>
            <a:lvl9pPr marL="3657600" indent="0" rtl="0">
              <a:spcBef>
                <a:spcPts val="0"/>
              </a:spcBef>
              <a:buFont typeface="Times New Roman"/>
              <a:buNone/>
              <a:defRPr sz="1400"/>
            </a:lvl9pPr>
          </a:lstStyle>
          <a:p>
            <a:endParaRPr/>
          </a:p>
        </p:txBody>
      </p:sp>
      <p:sp>
        <p:nvSpPr>
          <p:cNvPr id="68" name="Shape 68"/>
          <p:cNvSpPr txBox="1">
            <a:spLocks noGrp="1"/>
          </p:cNvSpPr>
          <p:nvPr>
            <p:ph type="dt" idx="10"/>
          </p:nvPr>
        </p:nvSpPr>
        <p:spPr>
          <a:xfrm>
            <a:off x="3290887" y="29992637"/>
            <a:ext cx="9144000" cy="21939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1pPr>
            <a:lvl2pPr marL="4572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2pPr>
            <a:lvl3pPr marL="914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3pPr>
            <a:lvl4pPr marL="13716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4pPr>
            <a:lvl5pPr marL="1828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5pPr>
            <a:lvl6pPr marL="2286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6pPr>
            <a:lvl7pPr marL="3200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7pPr>
            <a:lvl8pPr marL="4572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8pPr>
            <a:lvl9pPr marL="6400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69" name="Shape 69"/>
          <p:cNvSpPr txBox="1">
            <a:spLocks noGrp="1"/>
          </p:cNvSpPr>
          <p:nvPr>
            <p:ph type="ftr" idx="11"/>
          </p:nvPr>
        </p:nvSpPr>
        <p:spPr>
          <a:xfrm>
            <a:off x="14997112" y="29992637"/>
            <a:ext cx="13896975" cy="21939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1pPr>
            <a:lvl2pPr marL="4572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2pPr>
            <a:lvl3pPr marL="914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3pPr>
            <a:lvl4pPr marL="13716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4pPr>
            <a:lvl5pPr marL="1828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5pPr>
            <a:lvl6pPr marL="2286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6pPr>
            <a:lvl7pPr marL="3200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7pPr>
            <a:lvl8pPr marL="4572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8pPr>
            <a:lvl9pPr marL="6400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70" name="Shape 70"/>
          <p:cNvSpPr txBox="1">
            <a:spLocks noGrp="1"/>
          </p:cNvSpPr>
          <p:nvPr>
            <p:ph type="sldNum" idx="12"/>
          </p:nvPr>
        </p:nvSpPr>
        <p:spPr>
          <a:xfrm>
            <a:off x="31456312" y="29992637"/>
            <a:ext cx="9144000" cy="2193925"/>
          </a:xfrm>
          <a:prstGeom prst="rect">
            <a:avLst/>
          </a:prstGeom>
          <a:noFill/>
          <a:ln>
            <a:noFill/>
          </a:ln>
        </p:spPr>
        <p:txBody>
          <a:bodyPr lIns="480700" tIns="240350" rIns="480700" bIns="24035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400" b="0" i="0" u="none" strike="noStrike" cap="none" baseline="0">
                <a:solidFill>
                  <a:schemeClr val="dk1"/>
                </a:solidFill>
                <a:latin typeface="Times New Roman"/>
                <a:ea typeface="Times New Roman"/>
                <a:cs typeface="Times New Roman"/>
                <a:sym typeface="Times New Roman"/>
              </a:rPr>
              <a:t>‹#›</a:t>
            </a:fld>
            <a:endParaRPr lang="en-US" sz="74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3290887" y="2925761"/>
            <a:ext cx="37309424" cy="5486399"/>
          </a:xfrm>
          <a:prstGeom prst="rect">
            <a:avLst/>
          </a:prstGeom>
          <a:noFill/>
          <a:ln>
            <a:noFill/>
          </a:ln>
        </p:spPr>
        <p:txBody>
          <a:bodyPr lIns="91425" tIns="91425" rIns="91425" bIns="91425" anchor="ctr" anchorCtr="0"/>
          <a:lstStyle>
            <a:lvl1pPr marL="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1pPr>
            <a:lvl2pPr marL="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2pPr>
            <a:lvl3pPr marL="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3pPr>
            <a:lvl4pPr marL="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4pPr>
            <a:lvl5pPr marL="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5pPr>
            <a:lvl6pPr marL="45720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6pPr>
            <a:lvl7pPr marL="91440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7pPr>
            <a:lvl8pPr marL="137160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8pPr>
            <a:lvl9pPr marL="182880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9pPr>
          </a:lstStyle>
          <a:p>
            <a:endParaRPr/>
          </a:p>
        </p:txBody>
      </p:sp>
      <p:sp>
        <p:nvSpPr>
          <p:cNvPr id="10" name="Shape 10"/>
          <p:cNvSpPr txBox="1">
            <a:spLocks noGrp="1"/>
          </p:cNvSpPr>
          <p:nvPr>
            <p:ph type="body" idx="1"/>
          </p:nvPr>
        </p:nvSpPr>
        <p:spPr>
          <a:xfrm>
            <a:off x="3290887" y="9509125"/>
            <a:ext cx="37309424" cy="19751675"/>
          </a:xfrm>
          <a:prstGeom prst="rect">
            <a:avLst/>
          </a:prstGeom>
          <a:noFill/>
          <a:ln>
            <a:noFill/>
          </a:ln>
        </p:spPr>
        <p:txBody>
          <a:bodyPr lIns="91425" tIns="91425" rIns="91425" bIns="91425" anchor="t" anchorCtr="0"/>
          <a:lstStyle>
            <a:lvl1pPr marL="1803400" marR="0" indent="-736600" algn="l" rtl="0">
              <a:spcBef>
                <a:spcPts val="3360"/>
              </a:spcBef>
              <a:spcAft>
                <a:spcPts val="0"/>
              </a:spcAft>
              <a:buClr>
                <a:schemeClr val="dk1"/>
              </a:buClr>
              <a:buFont typeface="Times New Roman"/>
              <a:buChar char="•"/>
              <a:defRPr sz="16800" b="0" i="0" u="none" strike="noStrike" cap="none" baseline="0">
                <a:solidFill>
                  <a:schemeClr val="dk1"/>
                </a:solidFill>
                <a:latin typeface="Times New Roman"/>
                <a:ea typeface="Times New Roman"/>
                <a:cs typeface="Times New Roman"/>
                <a:sym typeface="Times New Roman"/>
              </a:defRPr>
            </a:lvl1pPr>
            <a:lvl2pPr marL="3905250" marR="0" indent="-571500" algn="l" rtl="0">
              <a:spcBef>
                <a:spcPts val="2940"/>
              </a:spcBef>
              <a:spcAft>
                <a:spcPts val="0"/>
              </a:spcAft>
              <a:buClr>
                <a:schemeClr val="dk1"/>
              </a:buClr>
              <a:buFont typeface="Times New Roman"/>
              <a:buChar char="–"/>
              <a:defRPr sz="14700" b="0" i="0" u="none" strike="noStrike" cap="none" baseline="0">
                <a:solidFill>
                  <a:schemeClr val="dk1"/>
                </a:solidFill>
                <a:latin typeface="Times New Roman"/>
                <a:ea typeface="Times New Roman"/>
                <a:cs typeface="Times New Roman"/>
                <a:sym typeface="Times New Roman"/>
              </a:defRPr>
            </a:lvl2pPr>
            <a:lvl3pPr marL="6008688" marR="0" indent="-407987" algn="l" rtl="0">
              <a:spcBef>
                <a:spcPts val="2520"/>
              </a:spcBef>
              <a:spcAft>
                <a:spcPts val="0"/>
              </a:spcAft>
              <a:buClr>
                <a:schemeClr val="dk1"/>
              </a:buClr>
              <a:buFont typeface="Times New Roman"/>
              <a:buChar char="•"/>
              <a:defRPr sz="12600" b="0" i="0" u="none" strike="noStrike" cap="none" baseline="0">
                <a:solidFill>
                  <a:schemeClr val="dk1"/>
                </a:solidFill>
                <a:latin typeface="Times New Roman"/>
                <a:ea typeface="Times New Roman"/>
                <a:cs typeface="Times New Roman"/>
                <a:sym typeface="Times New Roman"/>
              </a:defRPr>
            </a:lvl3pPr>
            <a:lvl4pPr marL="8412163" marR="0" indent="-544513" algn="l" rtl="0">
              <a:spcBef>
                <a:spcPts val="2100"/>
              </a:spcBef>
              <a:spcAft>
                <a:spcPts val="0"/>
              </a:spcAft>
              <a:buClr>
                <a:schemeClr val="dk1"/>
              </a:buClr>
              <a:buFont typeface="Times New Roman"/>
              <a:buChar char="–"/>
              <a:defRPr sz="10500" b="0" i="0" u="none" strike="noStrike" cap="none" baseline="0">
                <a:solidFill>
                  <a:schemeClr val="dk1"/>
                </a:solidFill>
                <a:latin typeface="Times New Roman"/>
                <a:ea typeface="Times New Roman"/>
                <a:cs typeface="Times New Roman"/>
                <a:sym typeface="Times New Roman"/>
              </a:defRPr>
            </a:lvl4pPr>
            <a:lvl5pPr marL="10815638" marR="0" indent="-534988" algn="l" rtl="0">
              <a:spcBef>
                <a:spcPts val="2100"/>
              </a:spcBef>
              <a:spcAft>
                <a:spcPts val="0"/>
              </a:spcAft>
              <a:buClr>
                <a:schemeClr val="dk1"/>
              </a:buClr>
              <a:buFont typeface="Times New Roman"/>
              <a:buChar char="»"/>
              <a:defRPr sz="10500" b="0" i="0" u="none" strike="noStrike" cap="none" baseline="0">
                <a:solidFill>
                  <a:schemeClr val="dk1"/>
                </a:solidFill>
                <a:latin typeface="Times New Roman"/>
                <a:ea typeface="Times New Roman"/>
                <a:cs typeface="Times New Roman"/>
                <a:sym typeface="Times New Roman"/>
              </a:defRPr>
            </a:lvl5pPr>
            <a:lvl6pPr marL="11272838" marR="0" indent="-534988" algn="l" rtl="0">
              <a:spcBef>
                <a:spcPts val="2100"/>
              </a:spcBef>
              <a:spcAft>
                <a:spcPts val="0"/>
              </a:spcAft>
              <a:buClr>
                <a:schemeClr val="dk1"/>
              </a:buClr>
              <a:buFont typeface="Times New Roman"/>
              <a:buChar char="»"/>
              <a:defRPr sz="10500" b="0" i="0" u="none" strike="noStrike" cap="none" baseline="0">
                <a:solidFill>
                  <a:schemeClr val="dk1"/>
                </a:solidFill>
                <a:latin typeface="Times New Roman"/>
                <a:ea typeface="Times New Roman"/>
                <a:cs typeface="Times New Roman"/>
                <a:sym typeface="Times New Roman"/>
              </a:defRPr>
            </a:lvl6pPr>
            <a:lvl7pPr marL="11730038" marR="0" indent="-534988" algn="l" rtl="0">
              <a:spcBef>
                <a:spcPts val="2100"/>
              </a:spcBef>
              <a:spcAft>
                <a:spcPts val="0"/>
              </a:spcAft>
              <a:buClr>
                <a:schemeClr val="dk1"/>
              </a:buClr>
              <a:buFont typeface="Times New Roman"/>
              <a:buChar char="»"/>
              <a:defRPr sz="10500" b="0" i="0" u="none" strike="noStrike" cap="none" baseline="0">
                <a:solidFill>
                  <a:schemeClr val="dk1"/>
                </a:solidFill>
                <a:latin typeface="Times New Roman"/>
                <a:ea typeface="Times New Roman"/>
                <a:cs typeface="Times New Roman"/>
                <a:sym typeface="Times New Roman"/>
              </a:defRPr>
            </a:lvl7pPr>
            <a:lvl8pPr marL="12187238" marR="0" indent="-534988" algn="l" rtl="0">
              <a:spcBef>
                <a:spcPts val="2100"/>
              </a:spcBef>
              <a:spcAft>
                <a:spcPts val="0"/>
              </a:spcAft>
              <a:buClr>
                <a:schemeClr val="dk1"/>
              </a:buClr>
              <a:buFont typeface="Times New Roman"/>
              <a:buChar char="»"/>
              <a:defRPr sz="10500" b="0" i="0" u="none" strike="noStrike" cap="none" baseline="0">
                <a:solidFill>
                  <a:schemeClr val="dk1"/>
                </a:solidFill>
                <a:latin typeface="Times New Roman"/>
                <a:ea typeface="Times New Roman"/>
                <a:cs typeface="Times New Roman"/>
                <a:sym typeface="Times New Roman"/>
              </a:defRPr>
            </a:lvl8pPr>
            <a:lvl9pPr marL="12644438" marR="0" indent="-534988" algn="l" rtl="0">
              <a:spcBef>
                <a:spcPts val="2100"/>
              </a:spcBef>
              <a:spcAft>
                <a:spcPts val="0"/>
              </a:spcAft>
              <a:buClr>
                <a:schemeClr val="dk1"/>
              </a:buClr>
              <a:buFont typeface="Times New Roman"/>
              <a:buChar char="»"/>
              <a:defRPr sz="105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11" name="Shape 11"/>
          <p:cNvSpPr txBox="1">
            <a:spLocks noGrp="1"/>
          </p:cNvSpPr>
          <p:nvPr>
            <p:ph type="dt" idx="10"/>
          </p:nvPr>
        </p:nvSpPr>
        <p:spPr>
          <a:xfrm>
            <a:off x="3290887" y="29992637"/>
            <a:ext cx="9144000" cy="21939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1pPr>
            <a:lvl2pPr marL="4572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2pPr>
            <a:lvl3pPr marL="914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3pPr>
            <a:lvl4pPr marL="13716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4pPr>
            <a:lvl5pPr marL="1828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5pPr>
            <a:lvl6pPr marL="2286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6pPr>
            <a:lvl7pPr marL="3200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7pPr>
            <a:lvl8pPr marL="4572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8pPr>
            <a:lvl9pPr marL="6400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12" name="Shape 12"/>
          <p:cNvSpPr txBox="1">
            <a:spLocks noGrp="1"/>
          </p:cNvSpPr>
          <p:nvPr>
            <p:ph type="ftr" idx="11"/>
          </p:nvPr>
        </p:nvSpPr>
        <p:spPr>
          <a:xfrm>
            <a:off x="14997112" y="29992637"/>
            <a:ext cx="13896975" cy="21939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1pPr>
            <a:lvl2pPr marL="4572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2pPr>
            <a:lvl3pPr marL="914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3pPr>
            <a:lvl4pPr marL="13716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4pPr>
            <a:lvl5pPr marL="1828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5pPr>
            <a:lvl6pPr marL="2286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6pPr>
            <a:lvl7pPr marL="32004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7pPr>
            <a:lvl8pPr marL="45720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8pPr>
            <a:lvl9pPr marL="6400800" marR="0" indent="0" algn="l" rtl="0">
              <a:lnSpc>
                <a:spcPct val="100000"/>
              </a:lnSpc>
              <a:spcBef>
                <a:spcPts val="0"/>
              </a:spcBef>
              <a:spcAft>
                <a:spcPts val="0"/>
              </a:spcAft>
              <a:defRPr sz="32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13" name="Shape 13"/>
          <p:cNvSpPr txBox="1">
            <a:spLocks noGrp="1"/>
          </p:cNvSpPr>
          <p:nvPr>
            <p:ph type="sldNum" idx="12"/>
          </p:nvPr>
        </p:nvSpPr>
        <p:spPr>
          <a:xfrm>
            <a:off x="31456312" y="29992637"/>
            <a:ext cx="9144000" cy="2193925"/>
          </a:xfrm>
          <a:prstGeom prst="rect">
            <a:avLst/>
          </a:prstGeom>
          <a:noFill/>
          <a:ln>
            <a:noFill/>
          </a:ln>
        </p:spPr>
        <p:txBody>
          <a:bodyPr lIns="480700" tIns="240350" rIns="480700" bIns="24035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7400" b="0" i="0" u="none" strike="noStrike" cap="none" baseline="0">
                <a:solidFill>
                  <a:schemeClr val="dk1"/>
                </a:solidFill>
                <a:latin typeface="Times New Roman"/>
                <a:ea typeface="Times New Roman"/>
                <a:cs typeface="Times New Roman"/>
                <a:sym typeface="Times New Roman"/>
              </a:rPr>
              <a:t>‹#›</a:t>
            </a:fld>
            <a:endParaRPr lang="en-US" sz="7400" b="0" i="0" u="none" strike="noStrike" cap="none" baseline="0">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image" Target="../media/image18.png"/><Relationship Id="rId21" Type="http://schemas.openxmlformats.org/officeDocument/2006/relationships/image" Target="../media/image19.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977950" y="4324350"/>
            <a:ext cx="11691900" cy="11385600"/>
          </a:xfrm>
          <a:prstGeom prst="rect">
            <a:avLst/>
          </a:prstGeom>
          <a:noFill/>
          <a:ln w="76200" cap="flat" cmpd="sng">
            <a:solidFill>
              <a:srgbClr val="965799"/>
            </a:solidFill>
            <a:prstDash val="solid"/>
            <a:miter/>
            <a:headEnd type="none" w="med" len="med"/>
            <a:tailEnd type="none" w="med" len="med"/>
          </a:ln>
        </p:spPr>
        <p:txBody>
          <a:bodyPr lIns="480700" tIns="240350" rIns="480700" bIns="24035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800">
                <a:solidFill>
                  <a:schemeClr val="dk1"/>
                </a:solidFill>
              </a:rPr>
              <a:t>Overview </a:t>
            </a:r>
          </a:p>
          <a:p>
            <a:pPr marL="0" marR="0" lvl="0" indent="0" algn="ctr" rtl="0">
              <a:lnSpc>
                <a:spcPct val="100000"/>
              </a:lnSpc>
              <a:spcBef>
                <a:spcPts val="0"/>
              </a:spcBef>
              <a:spcAft>
                <a:spcPts val="0"/>
              </a:spcAft>
              <a:buClr>
                <a:schemeClr val="dk1"/>
              </a:buClr>
              <a:buFont typeface="Arial"/>
              <a:buNone/>
            </a:pPr>
            <a:endParaRPr sz="4800">
              <a:solidFill>
                <a:schemeClr val="dk1"/>
              </a:solidFill>
            </a:endParaRPr>
          </a:p>
          <a:p>
            <a:pPr marL="0" marR="0" lvl="0" indent="0" algn="l" rtl="0">
              <a:lnSpc>
                <a:spcPct val="100000"/>
              </a:lnSpc>
              <a:spcBef>
                <a:spcPts val="0"/>
              </a:spcBef>
              <a:spcAft>
                <a:spcPts val="0"/>
              </a:spcAft>
              <a:buClr>
                <a:schemeClr val="dk1"/>
              </a:buClr>
              <a:buSzPct val="36666"/>
              <a:buFont typeface="Arial"/>
              <a:buNone/>
            </a:pPr>
            <a:r>
              <a:rPr lang="en-US" sz="3000">
                <a:solidFill>
                  <a:schemeClr val="dk1"/>
                </a:solidFill>
              </a:rPr>
              <a:t>The international healthcare volunteers is an organization dedicated to providing an American equivalent standard of healthcare to unprivileged populations in Ghana and Jamaica. The reason for intervention in these two countries is the large potential for efficient use of NGO resources. The absence of primary care allows the progression of easily preventable diseases.  A plethora of resources are utilized in an effort to accomplish this goal.  The combined effort of American health care providers, the cooperation of the host country, and large cooperation contributions allow for an American standard of healthcare in foreign countries. Extensive research was the basis for implementing the following programs: cervical cancer screening, colon cancer screening, and HIV prevention. A staple of the program is to provide lasting change by pushing for the integration of domestic and international healthcare practices. The program coordinators go through great lengths to ensure cultural competence. Health care provider knowledge of host country customs allows for better administration of care. The effectiveness of these three programs has been proven, just 360 volunteers have been able to change 11,000 lives. </a:t>
            </a:r>
          </a:p>
          <a:p>
            <a:pPr marL="0" marR="0" lvl="0" indent="0" algn="l" rtl="0">
              <a:lnSpc>
                <a:spcPct val="100000"/>
              </a:lnSpc>
              <a:spcBef>
                <a:spcPts val="0"/>
              </a:spcBef>
              <a:spcAft>
                <a:spcPts val="0"/>
              </a:spcAft>
              <a:buClr>
                <a:schemeClr val="dk1"/>
              </a:buClr>
              <a:buFont typeface="Times New Roman"/>
              <a:buNone/>
            </a:pPr>
            <a:endParaRPr sz="5000"/>
          </a:p>
        </p:txBody>
      </p:sp>
      <p:sp>
        <p:nvSpPr>
          <p:cNvPr id="85" name="Shape 85"/>
          <p:cNvSpPr txBox="1"/>
          <p:nvPr/>
        </p:nvSpPr>
        <p:spPr>
          <a:xfrm>
            <a:off x="1001300" y="16151862"/>
            <a:ext cx="11625299" cy="7043400"/>
          </a:xfrm>
          <a:prstGeom prst="rect">
            <a:avLst/>
          </a:prstGeom>
          <a:noFill/>
          <a:ln w="76200" cap="flat" cmpd="sng">
            <a:solidFill>
              <a:srgbClr val="965799"/>
            </a:solidFill>
            <a:prstDash val="solid"/>
            <a:miter/>
            <a:headEnd type="none" w="med" len="med"/>
            <a:tailEnd type="none" w="med" len="med"/>
          </a:ln>
        </p:spPr>
        <p:txBody>
          <a:bodyPr lIns="480700" tIns="240350" rIns="480700" bIns="240350" anchor="t" anchorCtr="0">
            <a:noAutofit/>
          </a:bodyPr>
          <a:lstStyle/>
          <a:p>
            <a:pPr marL="66675" marR="0" lvl="0" indent="-66675" algn="l" rtl="0">
              <a:lnSpc>
                <a:spcPct val="100000"/>
              </a:lnSpc>
              <a:spcBef>
                <a:spcPts val="0"/>
              </a:spcBef>
              <a:spcAft>
                <a:spcPts val="0"/>
              </a:spcAft>
              <a:buClr>
                <a:schemeClr val="dk1"/>
              </a:buClr>
              <a:buSzPct val="25000"/>
              <a:buFont typeface="Times New Roman"/>
              <a:buNone/>
            </a:pPr>
            <a:r>
              <a:rPr lang="en-US" sz="5000" b="1" i="0" u="none" strike="noStrike" cap="none" baseline="0">
                <a:solidFill>
                  <a:schemeClr val="dk1"/>
                </a:solidFill>
              </a:rPr>
              <a:t>Methods</a:t>
            </a:r>
          </a:p>
          <a:p>
            <a:pPr marL="66675" marR="0" lvl="0" indent="-66675" algn="l" rtl="0">
              <a:lnSpc>
                <a:spcPct val="100000"/>
              </a:lnSpc>
              <a:spcBef>
                <a:spcPts val="0"/>
              </a:spcBef>
              <a:spcAft>
                <a:spcPts val="0"/>
              </a:spcAft>
              <a:buClr>
                <a:schemeClr val="dk1"/>
              </a:buClr>
              <a:buFont typeface="Times New Roman"/>
              <a:buNone/>
            </a:pPr>
            <a:endParaRPr sz="3400" b="1">
              <a:solidFill>
                <a:schemeClr val="dk1"/>
              </a:solidFill>
            </a:endParaRPr>
          </a:p>
          <a:p>
            <a:pPr lvl="0" rtl="0">
              <a:lnSpc>
                <a:spcPct val="115000"/>
              </a:lnSpc>
              <a:spcBef>
                <a:spcPts val="0"/>
              </a:spcBef>
              <a:buClr>
                <a:schemeClr val="dk1"/>
              </a:buClr>
              <a:buSzPct val="28947"/>
              <a:buFont typeface="Arial"/>
              <a:buNone/>
            </a:pPr>
            <a:r>
              <a:rPr lang="en-US" sz="3800">
                <a:solidFill>
                  <a:schemeClr val="dk1"/>
                </a:solidFill>
              </a:rPr>
              <a:t>-</a:t>
            </a:r>
            <a:r>
              <a:rPr lang="en-US" sz="3500">
                <a:solidFill>
                  <a:schemeClr val="dk1"/>
                </a:solidFill>
              </a:rPr>
              <a:t>Determine health goals</a:t>
            </a:r>
          </a:p>
          <a:p>
            <a:pPr lvl="0" rtl="0">
              <a:lnSpc>
                <a:spcPct val="115000"/>
              </a:lnSpc>
              <a:spcBef>
                <a:spcPts val="0"/>
              </a:spcBef>
              <a:buClr>
                <a:schemeClr val="dk1"/>
              </a:buClr>
              <a:buSzPct val="31428"/>
              <a:buFont typeface="Arial"/>
              <a:buNone/>
            </a:pPr>
            <a:r>
              <a:rPr lang="en-US" sz="3500">
                <a:solidFill>
                  <a:schemeClr val="dk1"/>
                </a:solidFill>
              </a:rPr>
              <a:t>-Consider community culture</a:t>
            </a:r>
          </a:p>
          <a:p>
            <a:pPr lvl="0" rtl="0">
              <a:lnSpc>
                <a:spcPct val="115000"/>
              </a:lnSpc>
              <a:spcBef>
                <a:spcPts val="0"/>
              </a:spcBef>
              <a:buClr>
                <a:schemeClr val="dk1"/>
              </a:buClr>
              <a:buSzPct val="31428"/>
              <a:buFont typeface="Arial"/>
              <a:buNone/>
            </a:pPr>
            <a:r>
              <a:rPr lang="en-US" sz="3500">
                <a:solidFill>
                  <a:schemeClr val="dk1"/>
                </a:solidFill>
              </a:rPr>
              <a:t>-Team members work within their scope of practice   </a:t>
            </a:r>
          </a:p>
          <a:p>
            <a:pPr lvl="0" rtl="0">
              <a:lnSpc>
                <a:spcPct val="115000"/>
              </a:lnSpc>
              <a:spcBef>
                <a:spcPts val="0"/>
              </a:spcBef>
              <a:buClr>
                <a:schemeClr val="dk1"/>
              </a:buClr>
              <a:buSzPct val="31428"/>
              <a:buFont typeface="Arial"/>
              <a:buNone/>
            </a:pPr>
            <a:r>
              <a:rPr lang="en-US" sz="3500">
                <a:solidFill>
                  <a:schemeClr val="dk1"/>
                </a:solidFill>
              </a:rPr>
              <a:t>  and level of medicine</a:t>
            </a:r>
          </a:p>
          <a:p>
            <a:pPr lvl="0" rtl="0">
              <a:lnSpc>
                <a:spcPct val="115000"/>
              </a:lnSpc>
              <a:spcBef>
                <a:spcPts val="0"/>
              </a:spcBef>
              <a:buClr>
                <a:schemeClr val="dk1"/>
              </a:buClr>
              <a:buSzPct val="31428"/>
              <a:buFont typeface="Arial"/>
              <a:buNone/>
            </a:pPr>
            <a:r>
              <a:rPr lang="en-US" sz="3500">
                <a:solidFill>
                  <a:schemeClr val="dk1"/>
                </a:solidFill>
              </a:rPr>
              <a:t>-Team members train local physicians, nurses, and </a:t>
            </a:r>
          </a:p>
          <a:p>
            <a:pPr lvl="0" rtl="0">
              <a:lnSpc>
                <a:spcPct val="115000"/>
              </a:lnSpc>
              <a:spcBef>
                <a:spcPts val="0"/>
              </a:spcBef>
              <a:buClr>
                <a:schemeClr val="dk1"/>
              </a:buClr>
              <a:buSzPct val="31428"/>
              <a:buFont typeface="Arial"/>
              <a:buNone/>
            </a:pPr>
            <a:r>
              <a:rPr lang="en-US" sz="3500">
                <a:solidFill>
                  <a:schemeClr val="dk1"/>
                </a:solidFill>
              </a:rPr>
              <a:t>  midwives in order to develop a sustainable program</a:t>
            </a:r>
          </a:p>
          <a:p>
            <a:pPr lvl="0" rtl="0">
              <a:lnSpc>
                <a:spcPct val="115000"/>
              </a:lnSpc>
              <a:spcBef>
                <a:spcPts val="0"/>
              </a:spcBef>
              <a:buClr>
                <a:schemeClr val="dk1"/>
              </a:buClr>
              <a:buSzPct val="31428"/>
              <a:buFont typeface="Arial"/>
              <a:buNone/>
            </a:pPr>
            <a:r>
              <a:rPr lang="en-US" sz="3500">
                <a:solidFill>
                  <a:schemeClr val="dk1"/>
                </a:solidFill>
              </a:rPr>
              <a:t>-Form partnerships with hospitals, medical staff, </a:t>
            </a:r>
          </a:p>
          <a:p>
            <a:pPr lvl="0" rtl="0">
              <a:lnSpc>
                <a:spcPct val="115000"/>
              </a:lnSpc>
              <a:spcBef>
                <a:spcPts val="0"/>
              </a:spcBef>
              <a:buClr>
                <a:schemeClr val="dk1"/>
              </a:buClr>
              <a:buSzPct val="31428"/>
              <a:buFont typeface="Arial"/>
              <a:buNone/>
            </a:pPr>
            <a:r>
              <a:rPr lang="en-US" sz="3500">
                <a:solidFill>
                  <a:schemeClr val="dk1"/>
                </a:solidFill>
              </a:rPr>
              <a:t>  organizations </a:t>
            </a:r>
          </a:p>
          <a:p>
            <a:pPr lvl="0" rtl="0">
              <a:lnSpc>
                <a:spcPct val="115000"/>
              </a:lnSpc>
              <a:spcBef>
                <a:spcPts val="0"/>
              </a:spcBef>
              <a:buNone/>
            </a:pPr>
            <a:endParaRPr sz="3500">
              <a:solidFill>
                <a:schemeClr val="dk1"/>
              </a:solidFill>
              <a:latin typeface="Times New Roman"/>
              <a:ea typeface="Times New Roman"/>
              <a:cs typeface="Times New Roman"/>
              <a:sym typeface="Times New Roman"/>
            </a:endParaRPr>
          </a:p>
          <a:p>
            <a:pPr marL="66675" marR="0" lvl="0" indent="-66675" algn="l" rtl="0">
              <a:lnSpc>
                <a:spcPct val="100000"/>
              </a:lnSpc>
              <a:spcBef>
                <a:spcPts val="0"/>
              </a:spcBef>
              <a:spcAft>
                <a:spcPts val="0"/>
              </a:spcAft>
              <a:buClr>
                <a:schemeClr val="dk1"/>
              </a:buClr>
              <a:buFont typeface="Times New Roman"/>
              <a:buNone/>
            </a:pPr>
            <a:endParaRPr sz="3500" b="1">
              <a:solidFill>
                <a:schemeClr val="dk1"/>
              </a:solidFill>
              <a:latin typeface="Times New Roman"/>
              <a:ea typeface="Times New Roman"/>
              <a:cs typeface="Times New Roman"/>
              <a:sym typeface="Times New Roman"/>
            </a:endParaRPr>
          </a:p>
        </p:txBody>
      </p:sp>
      <p:sp>
        <p:nvSpPr>
          <p:cNvPr id="86" name="Shape 86"/>
          <p:cNvSpPr txBox="1"/>
          <p:nvPr/>
        </p:nvSpPr>
        <p:spPr>
          <a:xfrm>
            <a:off x="979475" y="23850800"/>
            <a:ext cx="11560199" cy="8686800"/>
          </a:xfrm>
          <a:prstGeom prst="rect">
            <a:avLst/>
          </a:prstGeom>
          <a:noFill/>
          <a:ln w="76200" cap="flat" cmpd="sng">
            <a:solidFill>
              <a:srgbClr val="965799"/>
            </a:solidFill>
            <a:prstDash val="solid"/>
            <a:miter/>
            <a:headEnd type="none" w="med" len="med"/>
            <a:tailEnd type="none" w="med" len="med"/>
          </a:ln>
        </p:spPr>
        <p:txBody>
          <a:bodyPr lIns="480700" tIns="240350" rIns="480700" bIns="240350" anchor="t" anchorCtr="0">
            <a:noAutofit/>
          </a:bodyPr>
          <a:lstStyle/>
          <a:p>
            <a:pPr marL="0" marR="0" lvl="0" indent="0" algn="l" rtl="0">
              <a:lnSpc>
                <a:spcPct val="100000"/>
              </a:lnSpc>
              <a:spcBef>
                <a:spcPts val="0"/>
              </a:spcBef>
              <a:spcAft>
                <a:spcPts val="0"/>
              </a:spcAft>
              <a:buNone/>
            </a:pPr>
            <a:endParaRPr sz="3200" b="0" i="0" u="none" strike="noStrike" cap="none" baseline="0">
              <a:solidFill>
                <a:schemeClr val="dk1"/>
              </a:solidFill>
              <a:latin typeface="Times New Roman"/>
              <a:ea typeface="Times New Roman"/>
              <a:cs typeface="Times New Roman"/>
              <a:sym typeface="Times New Roman"/>
            </a:endParaRPr>
          </a:p>
        </p:txBody>
      </p:sp>
      <p:sp>
        <p:nvSpPr>
          <p:cNvPr id="87" name="Shape 87"/>
          <p:cNvSpPr txBox="1"/>
          <p:nvPr/>
        </p:nvSpPr>
        <p:spPr>
          <a:xfrm>
            <a:off x="32656462" y="4343400"/>
            <a:ext cx="10450512" cy="6400799"/>
          </a:xfrm>
          <a:prstGeom prst="rect">
            <a:avLst/>
          </a:prstGeom>
          <a:noFill/>
          <a:ln w="76200" cap="flat" cmpd="sng">
            <a:solidFill>
              <a:srgbClr val="965799"/>
            </a:solidFill>
            <a:prstDash val="solid"/>
            <a:miter/>
            <a:headEnd type="none" w="med" len="med"/>
            <a:tailEnd type="none" w="med" len="med"/>
          </a:ln>
        </p:spPr>
        <p:txBody>
          <a:bodyPr lIns="480700" tIns="240350" rIns="480700" bIns="240350" anchor="t" anchorCtr="0">
            <a:noAutofit/>
          </a:bodyPr>
          <a:lstStyle/>
          <a:p>
            <a:pPr marL="0" marR="0" lvl="0" indent="0" algn="l" rtl="0">
              <a:lnSpc>
                <a:spcPct val="100000"/>
              </a:lnSpc>
              <a:spcBef>
                <a:spcPts val="0"/>
              </a:spcBef>
              <a:spcAft>
                <a:spcPts val="0"/>
              </a:spcAft>
              <a:buNone/>
            </a:pPr>
            <a:endParaRPr sz="3200" b="0" i="0" u="none" strike="noStrike" cap="none" baseline="0">
              <a:solidFill>
                <a:schemeClr val="dk1"/>
              </a:solidFill>
              <a:latin typeface="Times New Roman"/>
              <a:ea typeface="Times New Roman"/>
              <a:cs typeface="Times New Roman"/>
              <a:sym typeface="Times New Roman"/>
            </a:endParaRPr>
          </a:p>
        </p:txBody>
      </p:sp>
      <p:sp>
        <p:nvSpPr>
          <p:cNvPr id="88" name="Shape 88"/>
          <p:cNvSpPr txBox="1"/>
          <p:nvPr/>
        </p:nvSpPr>
        <p:spPr>
          <a:xfrm>
            <a:off x="32591375" y="19781550"/>
            <a:ext cx="10450500" cy="12755700"/>
          </a:xfrm>
          <a:prstGeom prst="rect">
            <a:avLst/>
          </a:prstGeom>
          <a:noFill/>
          <a:ln w="76200" cap="flat" cmpd="sng">
            <a:solidFill>
              <a:srgbClr val="965799"/>
            </a:solidFill>
            <a:prstDash val="solid"/>
            <a:miter/>
            <a:headEnd type="none" w="med" len="med"/>
            <a:tailEnd type="none" w="med" len="med"/>
          </a:ln>
        </p:spPr>
        <p:txBody>
          <a:bodyPr lIns="480700" tIns="240350" rIns="480700" bIns="240350" anchor="t" anchorCtr="0">
            <a:noAutofit/>
          </a:bodyPr>
          <a:lstStyle/>
          <a:p>
            <a:pPr lvl="0" rtl="0">
              <a:spcBef>
                <a:spcPts val="0"/>
              </a:spcBef>
              <a:spcAft>
                <a:spcPts val="800"/>
              </a:spcAft>
              <a:buClr>
                <a:schemeClr val="dk1"/>
              </a:buClr>
              <a:buSzPct val="25000"/>
              <a:buFont typeface="Arial"/>
              <a:buNone/>
            </a:pPr>
            <a:r>
              <a:rPr lang="en-US" sz="5000" b="1">
                <a:solidFill>
                  <a:schemeClr val="dk1"/>
                </a:solidFill>
              </a:rPr>
              <a:t>Conclusion </a:t>
            </a:r>
          </a:p>
          <a:p>
            <a:pPr lvl="0" rtl="0">
              <a:spcBef>
                <a:spcPts val="0"/>
              </a:spcBef>
              <a:spcAft>
                <a:spcPts val="800"/>
              </a:spcAft>
              <a:buClr>
                <a:schemeClr val="dk1"/>
              </a:buClr>
              <a:buFont typeface="Arial"/>
              <a:buNone/>
            </a:pPr>
            <a:endParaRPr sz="3400" b="1">
              <a:solidFill>
                <a:schemeClr val="dk1"/>
              </a:solidFill>
            </a:endParaRPr>
          </a:p>
          <a:p>
            <a:pPr lvl="0" rtl="0">
              <a:spcBef>
                <a:spcPts val="0"/>
              </a:spcBef>
              <a:spcAft>
                <a:spcPts val="800"/>
              </a:spcAft>
              <a:buClr>
                <a:schemeClr val="dk1"/>
              </a:buClr>
              <a:buSzPct val="32352"/>
              <a:buFont typeface="Arial"/>
              <a:buNone/>
            </a:pPr>
            <a:r>
              <a:rPr lang="en-US" sz="3400">
                <a:solidFill>
                  <a:schemeClr val="dk1"/>
                </a:solidFill>
              </a:rPr>
              <a:t>The International Health Care Volunteers (IHCV) was established in 2001 to enhance the health care provided to women and their families in the underserved areas of Ghana. The organization does not only provide care, but also believes in sustainability so that the country itself can provide care to their citizens even when the IHCV volunteers are not present. IHCV does this by incorporating the facilities of the community such as hospital staff, medical school, and churches. IHCV established three programs to address the key health issues of the community, the programs are: Cervical Cancer Screening Program, Colon Cancer Screening Program, and the HIV Prevention Program. Although these programs were organized to help better the health of the community, only two of three programs were successful. However, IHCV continues to work towards a healthier Ghana and through the hard work of 360 volunteers, IHCV was able to provide care to 11,000 individuals.</a:t>
            </a:r>
          </a:p>
        </p:txBody>
      </p:sp>
      <p:sp>
        <p:nvSpPr>
          <p:cNvPr id="89" name="Shape 89"/>
          <p:cNvSpPr txBox="1"/>
          <p:nvPr/>
        </p:nvSpPr>
        <p:spPr>
          <a:xfrm>
            <a:off x="0" y="762000"/>
            <a:ext cx="43303799" cy="3238499"/>
          </a:xfrm>
          <a:prstGeom prst="rect">
            <a:avLst/>
          </a:prstGeom>
          <a:noFill/>
          <a:ln>
            <a:noFill/>
          </a:ln>
        </p:spPr>
        <p:txBody>
          <a:bodyPr lIns="91425" tIns="45700" rIns="91425" bIns="45700" anchor="t" anchorCtr="0">
            <a:noAutofit/>
          </a:bodyPr>
          <a:lstStyle/>
          <a:p>
            <a:pPr marL="914400" marR="0" lvl="2" indent="0" algn="ctr" rtl="0">
              <a:lnSpc>
                <a:spcPct val="100000"/>
              </a:lnSpc>
              <a:spcBef>
                <a:spcPts val="0"/>
              </a:spcBef>
              <a:spcAft>
                <a:spcPts val="0"/>
              </a:spcAft>
              <a:buClr>
                <a:schemeClr val="dk1"/>
              </a:buClr>
              <a:buSzPct val="25000"/>
              <a:buFont typeface="Arimo"/>
              <a:buNone/>
            </a:pPr>
            <a:r>
              <a:rPr lang="en-US" sz="9600" b="1" i="0" u="none" strike="noStrike" cap="none" baseline="0">
                <a:solidFill>
                  <a:schemeClr val="dk1"/>
                </a:solidFill>
                <a:latin typeface="Arimo"/>
                <a:ea typeface="Arimo"/>
                <a:cs typeface="Arimo"/>
                <a:sym typeface="Arimo"/>
              </a:rPr>
              <a:t>		</a:t>
            </a:r>
            <a:r>
              <a:rPr lang="en-US" sz="9600" b="1">
                <a:solidFill>
                  <a:schemeClr val="dk1"/>
                </a:solidFill>
              </a:rPr>
              <a:t>International Healthcare Volunteers</a:t>
            </a:r>
          </a:p>
          <a:p>
            <a:pPr marL="0" marR="0" lvl="0" indent="0" algn="ctr" rtl="0">
              <a:lnSpc>
                <a:spcPct val="100000"/>
              </a:lnSpc>
              <a:spcBef>
                <a:spcPts val="300"/>
              </a:spcBef>
              <a:spcAft>
                <a:spcPts val="0"/>
              </a:spcAft>
              <a:buClr>
                <a:schemeClr val="dk1"/>
              </a:buClr>
              <a:buSzPct val="25000"/>
              <a:buFont typeface="Arimo"/>
              <a:buNone/>
            </a:pPr>
            <a:r>
              <a:rPr lang="en-US" sz="5400" b="0" i="0" u="none" strike="noStrike" cap="none" baseline="0">
                <a:solidFill>
                  <a:schemeClr val="dk1"/>
                </a:solidFill>
              </a:rPr>
              <a:t>    </a:t>
            </a:r>
            <a:r>
              <a:rPr lang="en-US" sz="5400">
                <a:solidFill>
                  <a:schemeClr val="dk1"/>
                </a:solidFill>
              </a:rPr>
              <a:t>Kalyani Dhar, Lauren Miller-Lopez, and Phil Sgobba</a:t>
            </a:r>
          </a:p>
          <a:p>
            <a:pPr marL="0" marR="0" lvl="0" indent="0" algn="ctr" rtl="0">
              <a:lnSpc>
                <a:spcPct val="100000"/>
              </a:lnSpc>
              <a:spcBef>
                <a:spcPts val="0"/>
              </a:spcBef>
              <a:spcAft>
                <a:spcPts val="0"/>
              </a:spcAft>
              <a:buClr>
                <a:schemeClr val="dk1"/>
              </a:buClr>
              <a:buSzPct val="25000"/>
              <a:buFont typeface="Arial"/>
              <a:buNone/>
            </a:pPr>
            <a:r>
              <a:rPr lang="en-US" sz="5400" b="0" i="1" u="none" strike="noStrike" cap="none" baseline="0">
                <a:solidFill>
                  <a:schemeClr val="dk1"/>
                </a:solidFill>
              </a:rPr>
              <a:t>      </a:t>
            </a:r>
            <a:r>
              <a:rPr lang="en-US" sz="5400" b="0" i="1" u="none" strike="noStrike" cap="none" baseline="30000">
                <a:solidFill>
                  <a:schemeClr val="dk1"/>
                </a:solidFill>
              </a:rPr>
              <a:t>1</a:t>
            </a:r>
            <a:r>
              <a:rPr lang="en-US" sz="5400" b="0" i="1" u="none" strike="noStrike" cap="none" baseline="0">
                <a:solidFill>
                  <a:schemeClr val="dk1"/>
                </a:solidFill>
              </a:rPr>
              <a:t>Department of, i.e. </a:t>
            </a:r>
            <a:r>
              <a:rPr lang="en-US" sz="5400" b="0" i="1" u="none" strike="noStrike" cap="none" baseline="30000">
                <a:solidFill>
                  <a:schemeClr val="dk1"/>
                </a:solidFill>
              </a:rPr>
              <a:t>2</a:t>
            </a:r>
            <a:r>
              <a:rPr lang="en-US" sz="5400" b="0" i="1" u="none" strike="noStrike" cap="none" baseline="0">
                <a:solidFill>
                  <a:schemeClr val="dk1"/>
                </a:solidFill>
              </a:rPr>
              <a:t>Graduate School of Biological Sciences,Robert Wood Johnson Medical School, Piscataway, NJ 08854</a:t>
            </a:r>
          </a:p>
        </p:txBody>
      </p:sp>
      <p:sp>
        <p:nvSpPr>
          <p:cNvPr id="90" name="Shape 90"/>
          <p:cNvSpPr txBox="1"/>
          <p:nvPr/>
        </p:nvSpPr>
        <p:spPr>
          <a:xfrm>
            <a:off x="979487" y="16154400"/>
            <a:ext cx="746125" cy="914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5400" b="1" i="0" u="none" strike="noStrike" cap="none" baseline="0">
                <a:solidFill>
                  <a:schemeClr val="dk1"/>
                </a:solidFill>
                <a:latin typeface="Times New Roman"/>
                <a:ea typeface="Times New Roman"/>
                <a:cs typeface="Times New Roman"/>
                <a:sym typeface="Times New Roman"/>
              </a:rPr>
              <a:t>1. </a:t>
            </a:r>
          </a:p>
        </p:txBody>
      </p:sp>
      <p:sp>
        <p:nvSpPr>
          <p:cNvPr id="91" name="Shape 91"/>
          <p:cNvSpPr txBox="1"/>
          <p:nvPr/>
        </p:nvSpPr>
        <p:spPr>
          <a:xfrm>
            <a:off x="23579137" y="4419600"/>
            <a:ext cx="598487" cy="17367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5400" b="1" i="0" u="none" strike="noStrike" cap="none" baseline="0">
                <a:solidFill>
                  <a:schemeClr val="dk1"/>
                </a:solidFill>
                <a:latin typeface="Times New Roman"/>
                <a:ea typeface="Times New Roman"/>
                <a:cs typeface="Times New Roman"/>
                <a:sym typeface="Times New Roman"/>
              </a:rPr>
              <a:t>5.</a:t>
            </a:r>
          </a:p>
        </p:txBody>
      </p:sp>
      <p:sp>
        <p:nvSpPr>
          <p:cNvPr id="92" name="Shape 92"/>
          <p:cNvSpPr txBox="1"/>
          <p:nvPr/>
        </p:nvSpPr>
        <p:spPr>
          <a:xfrm>
            <a:off x="1109662" y="23088600"/>
            <a:ext cx="10582275" cy="457200"/>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dk1"/>
              </a:buClr>
              <a:buFont typeface="Times New Roman"/>
              <a:buNone/>
            </a:pPr>
            <a:endParaRPr/>
          </a:p>
        </p:txBody>
      </p:sp>
      <p:sp>
        <p:nvSpPr>
          <p:cNvPr id="93" name="Shape 93"/>
          <p:cNvSpPr txBox="1"/>
          <p:nvPr/>
        </p:nvSpPr>
        <p:spPr>
          <a:xfrm>
            <a:off x="22944875" y="4419600"/>
            <a:ext cx="9321000" cy="28117798"/>
          </a:xfrm>
          <a:prstGeom prst="rect">
            <a:avLst/>
          </a:prstGeom>
          <a:noFill/>
          <a:ln w="76200" cap="flat" cmpd="sng">
            <a:solidFill>
              <a:srgbClr val="965799"/>
            </a:solidFill>
            <a:prstDash val="solid"/>
            <a:miter/>
            <a:headEnd type="none" w="med" len="med"/>
            <a:tailEnd type="none" w="med" len="med"/>
          </a:ln>
        </p:spPr>
        <p:txBody>
          <a:bodyPr lIns="480700" tIns="240350" rIns="480700" bIns="240350" anchor="t" anchorCtr="0">
            <a:noAutofit/>
          </a:bodyPr>
          <a:lstStyle/>
          <a:p>
            <a:pPr marL="0" marR="0" lvl="0" indent="0" algn="ctr" rtl="0">
              <a:lnSpc>
                <a:spcPct val="100000"/>
              </a:lnSpc>
              <a:spcBef>
                <a:spcPts val="0"/>
              </a:spcBef>
              <a:spcAft>
                <a:spcPts val="0"/>
              </a:spcAft>
              <a:buSzPct val="25000"/>
              <a:buNone/>
            </a:pPr>
            <a:r>
              <a:rPr lang="en-US" sz="3200">
                <a:solidFill>
                  <a:schemeClr val="dk1"/>
                </a:solidFill>
              </a:rPr>
              <a:t> </a:t>
            </a:r>
            <a:r>
              <a:rPr lang="en-US" sz="5000" b="1">
                <a:solidFill>
                  <a:schemeClr val="dk1"/>
                </a:solidFill>
              </a:rPr>
              <a:t> Colon Cancer Screening Program</a:t>
            </a:r>
          </a:p>
          <a:p>
            <a:pPr marL="0" marR="0" lvl="0" indent="0" algn="l" rtl="0">
              <a:lnSpc>
                <a:spcPct val="100000"/>
              </a:lnSpc>
              <a:spcBef>
                <a:spcPts val="0"/>
              </a:spcBef>
              <a:spcAft>
                <a:spcPts val="0"/>
              </a:spcAft>
              <a:buNone/>
            </a:pPr>
            <a:endParaRPr sz="5000">
              <a:solidFill>
                <a:schemeClr val="dk1"/>
              </a:solidFill>
            </a:endParaRPr>
          </a:p>
          <a:p>
            <a:pPr marL="0" marR="0" lvl="0" indent="0" algn="l" rtl="0">
              <a:lnSpc>
                <a:spcPct val="100000"/>
              </a:lnSpc>
              <a:spcBef>
                <a:spcPts val="0"/>
              </a:spcBef>
              <a:spcAft>
                <a:spcPts val="0"/>
              </a:spcAft>
              <a:buSzPct val="25000"/>
              <a:buNone/>
            </a:pPr>
            <a:r>
              <a:rPr lang="en-US" sz="3400">
                <a:solidFill>
                  <a:schemeClr val="dk1"/>
                </a:solidFill>
              </a:rPr>
              <a:t>The International Health Care Volunteers deemed colon cancer screening to be under recognized in Ghanna.  This led the development of the organization’s second program: the colon cancer screening program.  In an attempt to devise a sustainable program  the organization formed partnerships with various organizations.  Additionally, colonoscopy devices were donated to the program by various pharmaceutical companies.  This program organized formalized training for providers to perform colonoscopies.  Upon returning the KNUST hospital the following year it was found that few colonoscopies had been performed.  This project was deemed a failure by the International Healthcare Volunteers.  Although lack of colon cancer screening is a prevalent problem in Ghanna, the citizens did not view it as so.  This project demonstrated the importance of considering community opinion and culture.</a:t>
            </a:r>
          </a:p>
        </p:txBody>
      </p:sp>
      <p:sp>
        <p:nvSpPr>
          <p:cNvPr id="94" name="Shape 94"/>
          <p:cNvSpPr txBox="1"/>
          <p:nvPr/>
        </p:nvSpPr>
        <p:spPr>
          <a:xfrm>
            <a:off x="32584425" y="10919474"/>
            <a:ext cx="10450500" cy="8298000"/>
          </a:xfrm>
          <a:prstGeom prst="rect">
            <a:avLst/>
          </a:prstGeom>
          <a:noFill/>
          <a:ln w="76200" cap="flat" cmpd="sng">
            <a:solidFill>
              <a:srgbClr val="965799"/>
            </a:solidFill>
            <a:prstDash val="solid"/>
            <a:miter/>
            <a:headEnd type="none" w="med" len="med"/>
            <a:tailEnd type="none" w="med" len="med"/>
          </a:ln>
        </p:spPr>
        <p:txBody>
          <a:bodyPr lIns="480700" tIns="240350" rIns="480700" bIns="2403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5000" b="1">
                <a:solidFill>
                  <a:schemeClr val="dk1"/>
                </a:solidFill>
              </a:rPr>
              <a:t> Summary</a:t>
            </a:r>
          </a:p>
        </p:txBody>
      </p:sp>
      <p:sp>
        <p:nvSpPr>
          <p:cNvPr id="95" name="Shape 95"/>
          <p:cNvSpPr txBox="1"/>
          <p:nvPr/>
        </p:nvSpPr>
        <p:spPr>
          <a:xfrm>
            <a:off x="4506912" y="24993600"/>
            <a:ext cx="157162" cy="5794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3200" b="0" i="0" u="none" strike="noStrike" cap="none" baseline="0">
              <a:solidFill>
                <a:schemeClr val="dk1"/>
              </a:solidFill>
              <a:latin typeface="Times New Roman"/>
              <a:ea typeface="Times New Roman"/>
              <a:cs typeface="Times New Roman"/>
              <a:sym typeface="Times New Roman"/>
            </a:endParaRPr>
          </a:p>
        </p:txBody>
      </p:sp>
      <p:sp>
        <p:nvSpPr>
          <p:cNvPr id="96" name="Shape 96"/>
          <p:cNvSpPr txBox="1"/>
          <p:nvPr/>
        </p:nvSpPr>
        <p:spPr>
          <a:xfrm>
            <a:off x="4687887" y="25045987"/>
            <a:ext cx="157162" cy="5794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3200" b="0" i="0" u="none" strike="noStrike" cap="none" baseline="0">
              <a:solidFill>
                <a:schemeClr val="dk1"/>
              </a:solidFill>
              <a:latin typeface="Times New Roman"/>
              <a:ea typeface="Times New Roman"/>
              <a:cs typeface="Times New Roman"/>
              <a:sym typeface="Times New Roman"/>
            </a:endParaRPr>
          </a:p>
        </p:txBody>
      </p:sp>
      <p:sp>
        <p:nvSpPr>
          <p:cNvPr id="97" name="Shape 97"/>
          <p:cNvSpPr txBox="1"/>
          <p:nvPr/>
        </p:nvSpPr>
        <p:spPr>
          <a:xfrm>
            <a:off x="32723137" y="11125200"/>
            <a:ext cx="598487" cy="17367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5400" b="1" i="0" u="none" strike="noStrike" cap="none" baseline="0">
                <a:solidFill>
                  <a:schemeClr val="dk1"/>
                </a:solidFill>
                <a:latin typeface="Times New Roman"/>
                <a:ea typeface="Times New Roman"/>
                <a:cs typeface="Times New Roman"/>
                <a:sym typeface="Times New Roman"/>
              </a:rPr>
              <a:t>7 .</a:t>
            </a:r>
          </a:p>
        </p:txBody>
      </p:sp>
      <p:sp>
        <p:nvSpPr>
          <p:cNvPr id="98" name="Shape 98"/>
          <p:cNvSpPr txBox="1"/>
          <p:nvPr/>
        </p:nvSpPr>
        <p:spPr>
          <a:xfrm>
            <a:off x="32151637" y="9402761"/>
            <a:ext cx="157162" cy="5794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3200" b="0" i="0" u="none" strike="noStrike" cap="none" baseline="0">
              <a:solidFill>
                <a:schemeClr val="dk1"/>
              </a:solidFill>
              <a:latin typeface="Times New Roman"/>
              <a:ea typeface="Times New Roman"/>
              <a:cs typeface="Times New Roman"/>
              <a:sym typeface="Times New Roman"/>
            </a:endParaRPr>
          </a:p>
        </p:txBody>
      </p:sp>
      <p:sp>
        <p:nvSpPr>
          <p:cNvPr id="99" name="Shape 99"/>
          <p:cNvSpPr txBox="1"/>
          <p:nvPr/>
        </p:nvSpPr>
        <p:spPr>
          <a:xfrm>
            <a:off x="39189025" y="17754600"/>
            <a:ext cx="1763711" cy="5794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3200" b="0" i="0" u="none" strike="noStrike" cap="none" baseline="0">
              <a:solidFill>
                <a:schemeClr val="dk1"/>
              </a:solidFill>
              <a:latin typeface="Times New Roman"/>
              <a:ea typeface="Times New Roman"/>
              <a:cs typeface="Times New Roman"/>
              <a:sym typeface="Times New Roman"/>
            </a:endParaRPr>
          </a:p>
        </p:txBody>
      </p:sp>
      <p:sp>
        <p:nvSpPr>
          <p:cNvPr id="100" name="Shape 100"/>
          <p:cNvSpPr txBox="1"/>
          <p:nvPr/>
        </p:nvSpPr>
        <p:spPr>
          <a:xfrm>
            <a:off x="32723137" y="20497800"/>
            <a:ext cx="10253662" cy="1311275"/>
          </a:xfrm>
          <a:prstGeom prst="rect">
            <a:avLst/>
          </a:prstGeom>
          <a:noFill/>
          <a:ln>
            <a:noFill/>
          </a:ln>
        </p:spPr>
        <p:txBody>
          <a:bodyPr lIns="91425" tIns="45700" rIns="91425" bIns="45700" anchor="t" anchorCtr="0">
            <a:noAutofit/>
          </a:bodyPr>
          <a:lstStyle/>
          <a:p>
            <a:pPr marL="457200" marR="0" lvl="0" indent="-457200" algn="just" rtl="0">
              <a:lnSpc>
                <a:spcPct val="100000"/>
              </a:lnSpc>
              <a:spcBef>
                <a:spcPts val="0"/>
              </a:spcBef>
              <a:spcAft>
                <a:spcPts val="0"/>
              </a:spcAft>
              <a:buClr>
                <a:schemeClr val="dk1"/>
              </a:buClr>
              <a:buFont typeface="Times New Roman"/>
              <a:buNone/>
            </a:pPr>
            <a:endParaRPr/>
          </a:p>
          <a:p>
            <a:pPr marL="457200" marR="0" lvl="0" indent="-457200" algn="just" rtl="0">
              <a:lnSpc>
                <a:spcPct val="100000"/>
              </a:lnSpc>
              <a:spcBef>
                <a:spcPts val="0"/>
              </a:spcBef>
              <a:spcAft>
                <a:spcPts val="0"/>
              </a:spcAft>
              <a:buClr>
                <a:schemeClr val="dk1"/>
              </a:buClr>
              <a:buSzPct val="25000"/>
              <a:buFont typeface="Times New Roman"/>
              <a:buNone/>
            </a:pPr>
            <a:r>
              <a:rPr lang="en-US" sz="3600" b="0" i="0" u="none" strike="noStrike" cap="none" baseline="0">
                <a:solidFill>
                  <a:schemeClr val="dk1"/>
                </a:solidFill>
                <a:latin typeface="Times New Roman"/>
                <a:ea typeface="Times New Roman"/>
                <a:cs typeface="Times New Roman"/>
                <a:sym typeface="Times New Roman"/>
              </a:rPr>
              <a:t>1.  </a:t>
            </a:r>
          </a:p>
        </p:txBody>
      </p:sp>
      <p:sp>
        <p:nvSpPr>
          <p:cNvPr id="101" name="Shape 101"/>
          <p:cNvSpPr txBox="1"/>
          <p:nvPr/>
        </p:nvSpPr>
        <p:spPr>
          <a:xfrm>
            <a:off x="32853312" y="4495800"/>
            <a:ext cx="598487" cy="17367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5400" b="1" i="0" u="none" strike="noStrike" cap="none" baseline="0">
                <a:solidFill>
                  <a:schemeClr val="dk1"/>
                </a:solidFill>
                <a:latin typeface="Times New Roman"/>
                <a:ea typeface="Times New Roman"/>
                <a:cs typeface="Times New Roman"/>
                <a:sym typeface="Times New Roman"/>
              </a:rPr>
              <a:t>6.</a:t>
            </a:r>
          </a:p>
        </p:txBody>
      </p:sp>
      <p:pic>
        <p:nvPicPr>
          <p:cNvPr id="102" name="Shape 102"/>
          <p:cNvPicPr preferRelativeResize="0"/>
          <p:nvPr/>
        </p:nvPicPr>
        <p:blipFill rotWithShape="1">
          <a:blip r:embed="rId3">
            <a:alphaModFix/>
          </a:blip>
          <a:srcRect/>
          <a:stretch/>
        </p:blipFill>
        <p:spPr>
          <a:xfrm>
            <a:off x="37871400" y="547687"/>
            <a:ext cx="5333999" cy="2195511"/>
          </a:xfrm>
          <a:prstGeom prst="rect">
            <a:avLst/>
          </a:prstGeom>
          <a:noFill/>
          <a:ln>
            <a:noFill/>
          </a:ln>
        </p:spPr>
      </p:pic>
      <p:pic>
        <p:nvPicPr>
          <p:cNvPr id="103" name="Shape 103"/>
          <p:cNvPicPr preferRelativeResize="0"/>
          <p:nvPr/>
        </p:nvPicPr>
        <p:blipFill>
          <a:blip r:embed="rId4">
            <a:alphaModFix/>
          </a:blip>
          <a:stretch>
            <a:fillRect/>
          </a:stretch>
        </p:blipFill>
        <p:spPr>
          <a:xfrm>
            <a:off x="24381500" y="28547450"/>
            <a:ext cx="6454700" cy="3556044"/>
          </a:xfrm>
          <a:prstGeom prst="rect">
            <a:avLst/>
          </a:prstGeom>
          <a:noFill/>
          <a:ln>
            <a:noFill/>
          </a:ln>
        </p:spPr>
      </p:pic>
      <p:pic>
        <p:nvPicPr>
          <p:cNvPr id="104" name="Shape 104"/>
          <p:cNvPicPr preferRelativeResize="0"/>
          <p:nvPr/>
        </p:nvPicPr>
        <p:blipFill>
          <a:blip r:embed="rId5">
            <a:alphaModFix/>
          </a:blip>
          <a:stretch>
            <a:fillRect/>
          </a:stretch>
        </p:blipFill>
        <p:spPr>
          <a:xfrm>
            <a:off x="33407362" y="12273617"/>
            <a:ext cx="8948724" cy="5153895"/>
          </a:xfrm>
          <a:prstGeom prst="rect">
            <a:avLst/>
          </a:prstGeom>
          <a:noFill/>
          <a:ln>
            <a:noFill/>
          </a:ln>
        </p:spPr>
      </p:pic>
      <p:pic>
        <p:nvPicPr>
          <p:cNvPr id="105" name="Shape 105"/>
          <p:cNvPicPr preferRelativeResize="0"/>
          <p:nvPr/>
        </p:nvPicPr>
        <p:blipFill>
          <a:blip r:embed="rId6">
            <a:alphaModFix/>
          </a:blip>
          <a:stretch>
            <a:fillRect/>
          </a:stretch>
        </p:blipFill>
        <p:spPr>
          <a:xfrm>
            <a:off x="35729350" y="12499646"/>
            <a:ext cx="2546724" cy="1648825"/>
          </a:xfrm>
          <a:prstGeom prst="rect">
            <a:avLst/>
          </a:prstGeom>
          <a:noFill/>
          <a:ln>
            <a:noFill/>
          </a:ln>
        </p:spPr>
      </p:pic>
      <p:pic>
        <p:nvPicPr>
          <p:cNvPr id="106" name="Shape 106"/>
          <p:cNvPicPr preferRelativeResize="0"/>
          <p:nvPr/>
        </p:nvPicPr>
        <p:blipFill>
          <a:blip r:embed="rId7">
            <a:alphaModFix/>
          </a:blip>
          <a:stretch>
            <a:fillRect/>
          </a:stretch>
        </p:blipFill>
        <p:spPr>
          <a:xfrm>
            <a:off x="35823675" y="12468832"/>
            <a:ext cx="2358074" cy="1436000"/>
          </a:xfrm>
          <a:prstGeom prst="rect">
            <a:avLst/>
          </a:prstGeom>
          <a:noFill/>
          <a:ln>
            <a:noFill/>
          </a:ln>
        </p:spPr>
      </p:pic>
      <p:pic>
        <p:nvPicPr>
          <p:cNvPr id="107" name="Shape 107"/>
          <p:cNvPicPr preferRelativeResize="0"/>
          <p:nvPr/>
        </p:nvPicPr>
        <p:blipFill>
          <a:blip r:embed="rId8">
            <a:alphaModFix/>
          </a:blip>
          <a:stretch>
            <a:fillRect/>
          </a:stretch>
        </p:blipFill>
        <p:spPr>
          <a:xfrm>
            <a:off x="40683796" y="12344396"/>
            <a:ext cx="2358074" cy="1577264"/>
          </a:xfrm>
          <a:prstGeom prst="rect">
            <a:avLst/>
          </a:prstGeom>
          <a:noFill/>
          <a:ln>
            <a:noFill/>
          </a:ln>
        </p:spPr>
      </p:pic>
      <p:pic>
        <p:nvPicPr>
          <p:cNvPr id="108" name="Shape 108"/>
          <p:cNvPicPr preferRelativeResize="0"/>
          <p:nvPr/>
        </p:nvPicPr>
        <p:blipFill>
          <a:blip r:embed="rId9">
            <a:alphaModFix/>
          </a:blip>
          <a:stretch>
            <a:fillRect/>
          </a:stretch>
        </p:blipFill>
        <p:spPr>
          <a:xfrm>
            <a:off x="40683800" y="12877300"/>
            <a:ext cx="1645891" cy="457199"/>
          </a:xfrm>
          <a:prstGeom prst="rect">
            <a:avLst/>
          </a:prstGeom>
          <a:noFill/>
          <a:ln>
            <a:noFill/>
          </a:ln>
        </p:spPr>
      </p:pic>
      <p:pic>
        <p:nvPicPr>
          <p:cNvPr id="109" name="Shape 109"/>
          <p:cNvPicPr preferRelativeResize="0"/>
          <p:nvPr/>
        </p:nvPicPr>
        <p:blipFill>
          <a:blip r:embed="rId10">
            <a:alphaModFix/>
          </a:blip>
          <a:stretch>
            <a:fillRect/>
          </a:stretch>
        </p:blipFill>
        <p:spPr>
          <a:xfrm>
            <a:off x="37777075" y="15629448"/>
            <a:ext cx="2546725" cy="1659498"/>
          </a:xfrm>
          <a:prstGeom prst="rect">
            <a:avLst/>
          </a:prstGeom>
          <a:noFill/>
          <a:ln>
            <a:noFill/>
          </a:ln>
        </p:spPr>
      </p:pic>
      <p:pic>
        <p:nvPicPr>
          <p:cNvPr id="110" name="Shape 110"/>
          <p:cNvPicPr preferRelativeResize="0"/>
          <p:nvPr/>
        </p:nvPicPr>
        <p:blipFill>
          <a:blip r:embed="rId11">
            <a:alphaModFix/>
          </a:blip>
          <a:stretch>
            <a:fillRect/>
          </a:stretch>
        </p:blipFill>
        <p:spPr>
          <a:xfrm>
            <a:off x="37871400" y="15903912"/>
            <a:ext cx="2358075" cy="1110582"/>
          </a:xfrm>
          <a:prstGeom prst="rect">
            <a:avLst/>
          </a:prstGeom>
          <a:noFill/>
          <a:ln>
            <a:noFill/>
          </a:ln>
        </p:spPr>
      </p:pic>
      <p:pic>
        <p:nvPicPr>
          <p:cNvPr id="111" name="Shape 111"/>
          <p:cNvPicPr preferRelativeResize="0"/>
          <p:nvPr/>
        </p:nvPicPr>
        <p:blipFill>
          <a:blip r:embed="rId12">
            <a:alphaModFix/>
          </a:blip>
          <a:stretch>
            <a:fillRect/>
          </a:stretch>
        </p:blipFill>
        <p:spPr>
          <a:xfrm>
            <a:off x="33795275" y="16509773"/>
            <a:ext cx="2546724" cy="1648838"/>
          </a:xfrm>
          <a:prstGeom prst="rect">
            <a:avLst/>
          </a:prstGeom>
          <a:noFill/>
          <a:ln>
            <a:noFill/>
          </a:ln>
        </p:spPr>
      </p:pic>
      <p:pic>
        <p:nvPicPr>
          <p:cNvPr id="112" name="Shape 112"/>
          <p:cNvPicPr preferRelativeResize="0"/>
          <p:nvPr/>
        </p:nvPicPr>
        <p:blipFill>
          <a:blip r:embed="rId13">
            <a:alphaModFix/>
          </a:blip>
          <a:stretch>
            <a:fillRect/>
          </a:stretch>
        </p:blipFill>
        <p:spPr>
          <a:xfrm>
            <a:off x="33935250" y="16778900"/>
            <a:ext cx="2266787" cy="1110574"/>
          </a:xfrm>
          <a:prstGeom prst="rect">
            <a:avLst/>
          </a:prstGeom>
          <a:noFill/>
          <a:ln>
            <a:noFill/>
          </a:ln>
        </p:spPr>
      </p:pic>
      <p:pic>
        <p:nvPicPr>
          <p:cNvPr id="113" name="Shape 113"/>
          <p:cNvPicPr preferRelativeResize="0"/>
          <p:nvPr/>
        </p:nvPicPr>
        <p:blipFill>
          <a:blip r:embed="rId14">
            <a:alphaModFix/>
          </a:blip>
          <a:stretch>
            <a:fillRect/>
          </a:stretch>
        </p:blipFill>
        <p:spPr>
          <a:xfrm>
            <a:off x="32584434" y="14618150"/>
            <a:ext cx="2546725" cy="1659479"/>
          </a:xfrm>
          <a:prstGeom prst="rect">
            <a:avLst/>
          </a:prstGeom>
          <a:noFill/>
          <a:ln>
            <a:noFill/>
          </a:ln>
        </p:spPr>
      </p:pic>
      <p:pic>
        <p:nvPicPr>
          <p:cNvPr id="114" name="Shape 114"/>
          <p:cNvPicPr preferRelativeResize="0"/>
          <p:nvPr/>
        </p:nvPicPr>
        <p:blipFill>
          <a:blip r:embed="rId15">
            <a:alphaModFix/>
          </a:blip>
          <a:stretch>
            <a:fillRect/>
          </a:stretch>
        </p:blipFill>
        <p:spPr>
          <a:xfrm>
            <a:off x="32584412" y="15060175"/>
            <a:ext cx="1763700" cy="775414"/>
          </a:xfrm>
          <a:prstGeom prst="rect">
            <a:avLst/>
          </a:prstGeom>
          <a:noFill/>
          <a:ln>
            <a:noFill/>
          </a:ln>
        </p:spPr>
      </p:pic>
      <p:pic>
        <p:nvPicPr>
          <p:cNvPr id="115" name="Shape 115"/>
          <p:cNvPicPr preferRelativeResize="0"/>
          <p:nvPr/>
        </p:nvPicPr>
        <p:blipFill>
          <a:blip r:embed="rId16">
            <a:alphaModFix/>
          </a:blip>
          <a:stretch>
            <a:fillRect/>
          </a:stretch>
        </p:blipFill>
        <p:spPr>
          <a:xfrm>
            <a:off x="32584425" y="4640562"/>
            <a:ext cx="10450499" cy="5768376"/>
          </a:xfrm>
          <a:prstGeom prst="rect">
            <a:avLst/>
          </a:prstGeom>
          <a:noFill/>
          <a:ln>
            <a:noFill/>
          </a:ln>
        </p:spPr>
      </p:pic>
      <p:pic>
        <p:nvPicPr>
          <p:cNvPr id="116" name="Shape 116"/>
          <p:cNvPicPr preferRelativeResize="0"/>
          <p:nvPr/>
        </p:nvPicPr>
        <p:blipFill>
          <a:blip r:embed="rId17">
            <a:alphaModFix/>
          </a:blip>
          <a:stretch>
            <a:fillRect/>
          </a:stretch>
        </p:blipFill>
        <p:spPr>
          <a:xfrm>
            <a:off x="25478248" y="24003137"/>
            <a:ext cx="4261225" cy="4228075"/>
          </a:xfrm>
          <a:prstGeom prst="rect">
            <a:avLst/>
          </a:prstGeom>
          <a:noFill/>
          <a:ln>
            <a:noFill/>
          </a:ln>
        </p:spPr>
      </p:pic>
      <p:pic>
        <p:nvPicPr>
          <p:cNvPr id="117" name="Shape 117"/>
          <p:cNvPicPr preferRelativeResize="0"/>
          <p:nvPr/>
        </p:nvPicPr>
        <p:blipFill>
          <a:blip r:embed="rId18">
            <a:alphaModFix/>
          </a:blip>
          <a:stretch>
            <a:fillRect/>
          </a:stretch>
        </p:blipFill>
        <p:spPr>
          <a:xfrm>
            <a:off x="24381500" y="19781550"/>
            <a:ext cx="6454699" cy="3905371"/>
          </a:xfrm>
          <a:prstGeom prst="rect">
            <a:avLst/>
          </a:prstGeom>
          <a:noFill/>
          <a:ln>
            <a:noFill/>
          </a:ln>
        </p:spPr>
      </p:pic>
      <p:pic>
        <p:nvPicPr>
          <p:cNvPr id="118" name="Shape 118"/>
          <p:cNvPicPr preferRelativeResize="0"/>
          <p:nvPr/>
        </p:nvPicPr>
        <p:blipFill>
          <a:blip r:embed="rId19">
            <a:alphaModFix/>
          </a:blip>
          <a:stretch>
            <a:fillRect/>
          </a:stretch>
        </p:blipFill>
        <p:spPr>
          <a:xfrm>
            <a:off x="1109649" y="24141610"/>
            <a:ext cx="5333999" cy="6180688"/>
          </a:xfrm>
          <a:prstGeom prst="rect">
            <a:avLst/>
          </a:prstGeom>
          <a:noFill/>
          <a:ln>
            <a:noFill/>
          </a:ln>
        </p:spPr>
      </p:pic>
      <p:pic>
        <p:nvPicPr>
          <p:cNvPr id="119" name="Shape 119"/>
          <p:cNvPicPr preferRelativeResize="0"/>
          <p:nvPr/>
        </p:nvPicPr>
        <p:blipFill>
          <a:blip r:embed="rId20">
            <a:alphaModFix/>
          </a:blip>
          <a:stretch>
            <a:fillRect/>
          </a:stretch>
        </p:blipFill>
        <p:spPr>
          <a:xfrm>
            <a:off x="39338206" y="17359200"/>
            <a:ext cx="3441922" cy="1648824"/>
          </a:xfrm>
          <a:prstGeom prst="rect">
            <a:avLst/>
          </a:prstGeom>
          <a:noFill/>
          <a:ln>
            <a:noFill/>
          </a:ln>
        </p:spPr>
      </p:pic>
      <p:pic>
        <p:nvPicPr>
          <p:cNvPr id="120" name="Shape 120"/>
          <p:cNvPicPr preferRelativeResize="0"/>
          <p:nvPr/>
        </p:nvPicPr>
        <p:blipFill>
          <a:blip r:embed="rId21">
            <a:alphaModFix/>
          </a:blip>
          <a:stretch>
            <a:fillRect/>
          </a:stretch>
        </p:blipFill>
        <p:spPr>
          <a:xfrm>
            <a:off x="6964250" y="29164875"/>
            <a:ext cx="5334000" cy="2938632"/>
          </a:xfrm>
          <a:prstGeom prst="rect">
            <a:avLst/>
          </a:prstGeom>
          <a:noFill/>
          <a:ln>
            <a:noFill/>
          </a:ln>
        </p:spPr>
      </p:pic>
      <p:sp>
        <p:nvSpPr>
          <p:cNvPr id="121" name="Shape 121"/>
          <p:cNvSpPr txBox="1"/>
          <p:nvPr/>
        </p:nvSpPr>
        <p:spPr>
          <a:xfrm>
            <a:off x="13305325" y="4419600"/>
            <a:ext cx="9321000" cy="28117798"/>
          </a:xfrm>
          <a:prstGeom prst="rect">
            <a:avLst/>
          </a:prstGeom>
          <a:noFill/>
          <a:ln w="76200" cap="flat" cmpd="sng">
            <a:solidFill>
              <a:srgbClr val="965799"/>
            </a:solidFill>
            <a:prstDash val="solid"/>
            <a:miter/>
            <a:headEnd type="none" w="med" len="med"/>
            <a:tailEnd type="none" w="med" len="med"/>
          </a:ln>
        </p:spPr>
        <p:txBody>
          <a:bodyPr lIns="480700" tIns="240350" rIns="480700" bIns="240350" anchor="t" anchorCtr="0">
            <a:noAutofit/>
          </a:bodyPr>
          <a:lstStyle/>
          <a:p>
            <a:pPr lvl="0" algn="ctr" rtl="0">
              <a:spcBef>
                <a:spcPts val="0"/>
              </a:spcBef>
              <a:spcAft>
                <a:spcPts val="800"/>
              </a:spcAft>
              <a:buClr>
                <a:schemeClr val="dk1"/>
              </a:buClr>
              <a:buSzPct val="25000"/>
              <a:buFont typeface="Arial"/>
              <a:buNone/>
            </a:pPr>
            <a:r>
              <a:rPr lang="en-US" sz="5000" b="1" dirty="0">
                <a:solidFill>
                  <a:schemeClr val="dk1"/>
                </a:solidFill>
              </a:rPr>
              <a:t>Cervical Cancer Screening Program </a:t>
            </a:r>
          </a:p>
          <a:p>
            <a:pPr lvl="0" algn="ctr" rtl="0">
              <a:spcBef>
                <a:spcPts val="0"/>
              </a:spcBef>
              <a:spcAft>
                <a:spcPts val="800"/>
              </a:spcAft>
              <a:buClr>
                <a:schemeClr val="dk1"/>
              </a:buClr>
              <a:buFont typeface="Arial"/>
              <a:buNone/>
            </a:pPr>
            <a:endParaRPr sz="3400" b="1" dirty="0">
              <a:solidFill>
                <a:schemeClr val="dk1"/>
              </a:solidFill>
            </a:endParaRPr>
          </a:p>
          <a:p>
            <a:pPr lvl="0" rtl="0">
              <a:spcBef>
                <a:spcPts val="0"/>
              </a:spcBef>
              <a:spcAft>
                <a:spcPts val="800"/>
              </a:spcAft>
              <a:buClr>
                <a:schemeClr val="dk1"/>
              </a:buClr>
              <a:buSzPct val="32352"/>
              <a:buFont typeface="Arial"/>
              <a:buNone/>
            </a:pPr>
            <a:r>
              <a:rPr lang="en-US" sz="3400" dirty="0">
                <a:solidFill>
                  <a:schemeClr val="dk1"/>
                </a:solidFill>
              </a:rPr>
              <a:t>The International Health Care Volunteers saw the need for a cervical cancer screening program in Ghana since there are 15.1 deaths per 1,000,000. The program was not only developed to go in and screen women, but was established to leave a program behind that allows the midwives to recognize and screen for cervical dysplasia. A partnership was established between the volunteer program and a number of institutions in Ghana. </a:t>
            </a:r>
            <a:r>
              <a:rPr lang="en-US" sz="3400">
                <a:solidFill>
                  <a:schemeClr val="dk1"/>
                </a:solidFill>
              </a:rPr>
              <a:t>The institutions include: Central Regional Hospital Administration/Midwives, Ghana Health Service, Minister of Health, and African Methodist Women Group. </a:t>
            </a:r>
            <a:r>
              <a:rPr lang="en-US" sz="3400" dirty="0">
                <a:solidFill>
                  <a:schemeClr val="dk1"/>
                </a:solidFill>
              </a:rPr>
              <a:t>Through the incorporation of these community groups, the International Health Care Volunteers were able to increase awareness in the community about cervical cancer and increase the training of the health care providers, mainly the midwives. This program is considered to be a success since the program was able to help many women and it is a program that is still in use today.</a:t>
            </a:r>
          </a:p>
          <a:p>
            <a:pPr lvl="0" rtl="0">
              <a:spcBef>
                <a:spcPts val="0"/>
              </a:spcBef>
              <a:spcAft>
                <a:spcPts val="800"/>
              </a:spcAft>
              <a:buClr>
                <a:schemeClr val="dk1"/>
              </a:buClr>
              <a:buFont typeface="Arial"/>
              <a:buNone/>
            </a:pPr>
            <a:endParaRPr sz="3400" dirty="0">
              <a:solidFill>
                <a:schemeClr val="dk1"/>
              </a:solidFill>
            </a:endParaRPr>
          </a:p>
          <a:p>
            <a:pPr marL="0" lvl="0" indent="0" algn="ctr" rtl="0">
              <a:spcBef>
                <a:spcPts val="0"/>
              </a:spcBef>
              <a:buClr>
                <a:schemeClr val="dk1"/>
              </a:buClr>
              <a:buSzPct val="25000"/>
              <a:buFont typeface="Arial"/>
              <a:buNone/>
            </a:pPr>
            <a:r>
              <a:rPr lang="en-US" sz="5000" b="1" dirty="0">
                <a:solidFill>
                  <a:schemeClr val="dk1"/>
                </a:solidFill>
              </a:rPr>
              <a:t>HIV Prevention </a:t>
            </a:r>
          </a:p>
          <a:p>
            <a:pPr lvl="0" algn="ctr" rtl="0">
              <a:spcBef>
                <a:spcPts val="0"/>
              </a:spcBef>
              <a:buClr>
                <a:schemeClr val="dk1"/>
              </a:buClr>
              <a:buSzPct val="25000"/>
              <a:buFont typeface="Arial"/>
              <a:buNone/>
            </a:pPr>
            <a:r>
              <a:rPr lang="en-US" sz="5000" b="1" dirty="0">
                <a:solidFill>
                  <a:schemeClr val="dk1"/>
                </a:solidFill>
              </a:rPr>
              <a:t>Program </a:t>
            </a:r>
          </a:p>
          <a:p>
            <a:pPr lvl="0" algn="ctr" rtl="0">
              <a:spcBef>
                <a:spcPts val="0"/>
              </a:spcBef>
              <a:buClr>
                <a:schemeClr val="dk1"/>
              </a:buClr>
              <a:buFont typeface="Arial"/>
              <a:buNone/>
            </a:pPr>
            <a:endParaRPr sz="3400" b="1" dirty="0">
              <a:solidFill>
                <a:schemeClr val="dk1"/>
              </a:solidFill>
            </a:endParaRPr>
          </a:p>
          <a:p>
            <a:pPr lvl="0" rtl="0">
              <a:spcBef>
                <a:spcPts val="0"/>
              </a:spcBef>
              <a:buClr>
                <a:schemeClr val="dk1"/>
              </a:buClr>
              <a:buSzPct val="32352"/>
              <a:buFont typeface="Arial"/>
              <a:buNone/>
            </a:pPr>
            <a:r>
              <a:rPr lang="en-US" sz="3400" dirty="0">
                <a:solidFill>
                  <a:schemeClr val="dk1"/>
                </a:solidFill>
              </a:rPr>
              <a:t>The prevalence of HIV in Ghana has been steadily declining in the past decade and as of 2013 it was in around 1.3%. This may make it seem like HIV is not a major issue for Ghana, but in certain urban areas the prevalence rate is as high as 11.6%. It is in these regions where education and intervention is most useful. The International Health Care Volunteers saw that lasting changes could be made in these regions. A staple of the HIV prevention program was the involvement of the community and local health officials. This was crucial because HIV is a culturally sensitive topic. Partnerships with Public Health Nurses, Ghana Health Nurses, and Christian Health Services played an integral role in making a significant impact</a:t>
            </a:r>
            <a:r>
              <a:rPr lang="en-US" sz="3600" dirty="0">
                <a:solidFill>
                  <a:schemeClr val="dk1"/>
                </a:solidFill>
              </a:rPr>
              <a:t>. </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882</Words>
  <Application>Microsoft Macintosh PowerPoint</Application>
  <PresentationFormat>Custom</PresentationFormat>
  <Paragraphs>38</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Arimo</vt:lpstr>
      <vt:lpstr>Blank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Phillip Sgobba</cp:lastModifiedBy>
  <cp:revision>1</cp:revision>
  <dcterms:modified xsi:type="dcterms:W3CDTF">2015-11-24T04:54:07Z</dcterms:modified>
</cp:coreProperties>
</file>