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4"/>
  </p:notesMasterIdLst>
  <p:sldIdLst>
    <p:sldId id="256" r:id="rId3"/>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236" d="100"/>
          <a:sy n="236" d="100"/>
        </p:scale>
        <p:origin x="-72" y="-7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16059262"/>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 sz="1200" b="0" i="0" u="none" strike="noStrike" cap="none" baseline="0">
                <a:solidFill>
                  <a:srgbClr val="000000"/>
                </a:solidFill>
                <a:latin typeface="Times New Roman"/>
                <a:ea typeface="Times New Roman"/>
                <a:cs typeface="Times New Roman"/>
                <a:sym typeface="Times New Roman"/>
              </a:rPr>
              <a:t>1</a:t>
            </a:fld>
            <a:endParaRPr lang="en" sz="1200" b="0" i="0" u="none" strike="noStrike" cap="none" baseline="0">
              <a:solidFill>
                <a:srgbClr val="000000"/>
              </a:solidFill>
              <a:latin typeface="Times New Roman"/>
              <a:ea typeface="Times New Roman"/>
              <a:cs typeface="Times New Roman"/>
              <a:sym typeface="Times New Roman"/>
            </a:endParaRPr>
          </a:p>
        </p:txBody>
      </p:sp>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3" name="Shape 11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0"/>
        <p:cNvGrpSpPr/>
        <p:nvPr/>
      </p:nvGrpSpPr>
      <p:grpSpPr>
        <a:xfrm>
          <a:off x="0" y="0"/>
          <a:ext cx="0" cy="0"/>
          <a:chOff x="0" y="0"/>
          <a:chExt cx="0" cy="0"/>
        </a:xfrm>
      </p:grpSpPr>
      <p:sp>
        <p:nvSpPr>
          <p:cNvPr id="11" name="Shape 11"/>
          <p:cNvSpPr txBox="1">
            <a:spLocks noGrp="1"/>
          </p:cNvSpPr>
          <p:nvPr>
            <p:ph type="dt" idx="10"/>
          </p:nvPr>
        </p:nvSpPr>
        <p:spPr>
          <a:xfrm>
            <a:off x="685601" y="4686349"/>
            <a:ext cx="1904999" cy="3428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6pPr>
            <a:lvl7pPr marL="609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7pPr>
            <a:lvl8pPr marL="8763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8pPr>
            <a:lvl9pPr marL="12192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12" name="Shape 12"/>
          <p:cNvSpPr txBox="1">
            <a:spLocks noGrp="1"/>
          </p:cNvSpPr>
          <p:nvPr>
            <p:ph type="ftr" idx="11"/>
          </p:nvPr>
        </p:nvSpPr>
        <p:spPr>
          <a:xfrm>
            <a:off x="3124398" y="4686349"/>
            <a:ext cx="2895299" cy="3428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6pPr>
            <a:lvl7pPr marL="609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7pPr>
            <a:lvl8pPr marL="8763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8pPr>
            <a:lvl9pPr marL="12192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13" name="Shape 13"/>
          <p:cNvSpPr txBox="1">
            <a:spLocks noGrp="1"/>
          </p:cNvSpPr>
          <p:nvPr>
            <p:ph type="sldNum" idx="12"/>
          </p:nvPr>
        </p:nvSpPr>
        <p:spPr>
          <a:xfrm>
            <a:off x="6553398" y="4686349"/>
            <a:ext cx="1904999" cy="342899"/>
          </a:xfrm>
          <a:prstGeom prst="rect">
            <a:avLst/>
          </a:prstGeom>
          <a:noFill/>
          <a:ln>
            <a:noFill/>
          </a:ln>
        </p:spPr>
        <p:txBody>
          <a:bodyPr lIns="91800" tIns="45900" rIns="91800" bIns="459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 sz="1400" b="0" i="0" u="none" strike="noStrike" cap="none" baseline="0">
                <a:solidFill>
                  <a:schemeClr val="dk1"/>
                </a:solidFill>
                <a:latin typeface="Times New Roman"/>
                <a:ea typeface="Times New Roman"/>
                <a:cs typeface="Times New Roman"/>
                <a:sym typeface="Times New Roman"/>
              </a:rPr>
              <a:t>‹#›</a:t>
            </a:fld>
            <a:endParaRPr lang="en" sz="14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685601" y="457150"/>
            <a:ext cx="7772699" cy="857099"/>
          </a:xfrm>
          <a:prstGeom prst="rect">
            <a:avLst/>
          </a:prstGeom>
          <a:noFill/>
          <a:ln>
            <a:noFill/>
          </a:ln>
        </p:spPr>
        <p:txBody>
          <a:bodyPr lIns="17450" tIns="17450" rIns="17450" bIns="17450" anchor="ctr"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marL="88900" algn="ctr" rtl="0">
              <a:spcBef>
                <a:spcPts val="0"/>
              </a:spcBef>
              <a:spcAft>
                <a:spcPts val="0"/>
              </a:spcAft>
              <a:defRPr sz="4400">
                <a:solidFill>
                  <a:schemeClr val="dk2"/>
                </a:solidFill>
                <a:latin typeface="Times New Roman"/>
                <a:ea typeface="Times New Roman"/>
                <a:cs typeface="Times New Roman"/>
                <a:sym typeface="Times New Roman"/>
              </a:defRPr>
            </a:lvl6pPr>
            <a:lvl7pPr marL="177800" algn="ctr" rtl="0">
              <a:spcBef>
                <a:spcPts val="0"/>
              </a:spcBef>
              <a:spcAft>
                <a:spcPts val="0"/>
              </a:spcAft>
              <a:defRPr sz="4400">
                <a:solidFill>
                  <a:schemeClr val="dk2"/>
                </a:solidFill>
                <a:latin typeface="Times New Roman"/>
                <a:ea typeface="Times New Roman"/>
                <a:cs typeface="Times New Roman"/>
                <a:sym typeface="Times New Roman"/>
              </a:defRPr>
            </a:lvl7pPr>
            <a:lvl8pPr marL="266700" algn="ctr" rtl="0">
              <a:spcBef>
                <a:spcPts val="0"/>
              </a:spcBef>
              <a:spcAft>
                <a:spcPts val="0"/>
              </a:spcAft>
              <a:defRPr sz="4400">
                <a:solidFill>
                  <a:schemeClr val="dk2"/>
                </a:solidFill>
                <a:latin typeface="Times New Roman"/>
                <a:ea typeface="Times New Roman"/>
                <a:cs typeface="Times New Roman"/>
                <a:sym typeface="Times New Roman"/>
              </a:defRPr>
            </a:lvl8pPr>
            <a:lvl9pPr marL="355600" algn="ctr" rtl="0">
              <a:spcBef>
                <a:spcPts val="0"/>
              </a:spcBef>
              <a:spcAft>
                <a:spcPts val="0"/>
              </a:spcAft>
              <a:defRPr sz="4400">
                <a:solidFill>
                  <a:schemeClr val="dk2"/>
                </a:solidFill>
                <a:latin typeface="Times New Roman"/>
                <a:ea typeface="Times New Roman"/>
                <a:cs typeface="Times New Roman"/>
                <a:sym typeface="Times New Roman"/>
              </a:defRPr>
            </a:lvl9pPr>
          </a:lstStyle>
          <a:p>
            <a:endParaRPr/>
          </a:p>
        </p:txBody>
      </p:sp>
      <p:sp>
        <p:nvSpPr>
          <p:cNvPr id="69" name="Shape 69"/>
          <p:cNvSpPr txBox="1">
            <a:spLocks noGrp="1"/>
          </p:cNvSpPr>
          <p:nvPr>
            <p:ph type="body" idx="1"/>
          </p:nvPr>
        </p:nvSpPr>
        <p:spPr>
          <a:xfrm>
            <a:off x="685601" y="1485800"/>
            <a:ext cx="7772699" cy="3086099"/>
          </a:xfrm>
          <a:prstGeom prst="rect">
            <a:avLst/>
          </a:prstGeom>
          <a:noFill/>
          <a:ln>
            <a:noFill/>
          </a:ln>
        </p:spPr>
        <p:txBody>
          <a:bodyPr lIns="17450" tIns="17450" rIns="17450" bIns="17450" anchor="t" anchorCtr="0"/>
          <a:lstStyle>
            <a:lvl1pPr marL="342900" indent="-139700" algn="l" rtl="0">
              <a:spcBef>
                <a:spcPts val="600"/>
              </a:spcBef>
              <a:spcAft>
                <a:spcPts val="0"/>
              </a:spcAft>
              <a:buClr>
                <a:schemeClr val="dk1"/>
              </a:buClr>
              <a:buFont typeface="Times New Roman"/>
              <a:buChar char="•"/>
              <a:defRPr sz="3200">
                <a:solidFill>
                  <a:schemeClr val="dk1"/>
                </a:solidFill>
                <a:latin typeface="Times New Roman"/>
                <a:ea typeface="Times New Roman"/>
                <a:cs typeface="Times New Roman"/>
                <a:sym typeface="Times New Roman"/>
              </a:defRPr>
            </a:lvl1pPr>
            <a:lvl2pPr marL="749300" indent="-114300" algn="l" rtl="0">
              <a:spcBef>
                <a:spcPts val="600"/>
              </a:spcBef>
              <a:spcAft>
                <a:spcPts val="0"/>
              </a:spcAft>
              <a:buClr>
                <a:schemeClr val="dk1"/>
              </a:buClr>
              <a:buFont typeface="Times New Roman"/>
              <a:buChar char="–"/>
              <a:defRPr sz="2800">
                <a:solidFill>
                  <a:schemeClr val="dk1"/>
                </a:solidFill>
                <a:latin typeface="Times New Roman"/>
                <a:ea typeface="Times New Roman"/>
                <a:cs typeface="Times New Roman"/>
                <a:sym typeface="Times New Roman"/>
              </a:defRPr>
            </a:lvl2pPr>
            <a:lvl3pPr marL="1143000" indent="-76200" algn="l" rtl="0">
              <a:spcBef>
                <a:spcPts val="500"/>
              </a:spcBef>
              <a:spcAft>
                <a:spcPts val="0"/>
              </a:spcAft>
              <a:buClr>
                <a:schemeClr val="dk1"/>
              </a:buClr>
              <a:buFont typeface="Times New Roman"/>
              <a:buChar char="•"/>
              <a:defRPr sz="2400">
                <a:solidFill>
                  <a:schemeClr val="dk1"/>
                </a:solidFill>
                <a:latin typeface="Times New Roman"/>
                <a:ea typeface="Times New Roman"/>
                <a:cs typeface="Times New Roman"/>
                <a:sym typeface="Times New Roman"/>
              </a:defRPr>
            </a:lvl3pPr>
            <a:lvl4pPr marL="16002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4pPr>
            <a:lvl5pPr marL="20701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5pPr>
            <a:lvl6pPr marL="2159000" indent="-1143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6pPr>
            <a:lvl7pPr marL="22352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7pPr>
            <a:lvl8pPr marL="23241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8pPr>
            <a:lvl9pPr marL="24130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9pPr>
          </a:lstStyle>
          <a:p>
            <a:endParaRPr/>
          </a:p>
        </p:txBody>
      </p:sp>
      <p:sp>
        <p:nvSpPr>
          <p:cNvPr id="70" name="Shape 70"/>
          <p:cNvSpPr txBox="1">
            <a:spLocks noGrp="1"/>
          </p:cNvSpPr>
          <p:nvPr>
            <p:ph type="dt" idx="10"/>
          </p:nvPr>
        </p:nvSpPr>
        <p:spPr>
          <a:xfrm>
            <a:off x="685601" y="4686349"/>
            <a:ext cx="1904999" cy="3428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6pPr>
            <a:lvl7pPr marL="609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7pPr>
            <a:lvl8pPr marL="8763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8pPr>
            <a:lvl9pPr marL="12192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71" name="Shape 71"/>
          <p:cNvSpPr txBox="1">
            <a:spLocks noGrp="1"/>
          </p:cNvSpPr>
          <p:nvPr>
            <p:ph type="ftr" idx="11"/>
          </p:nvPr>
        </p:nvSpPr>
        <p:spPr>
          <a:xfrm>
            <a:off x="3124398" y="4686349"/>
            <a:ext cx="2895299" cy="3428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6pPr>
            <a:lvl7pPr marL="609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7pPr>
            <a:lvl8pPr marL="8763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8pPr>
            <a:lvl9pPr marL="12192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72" name="Shape 72"/>
          <p:cNvSpPr txBox="1">
            <a:spLocks noGrp="1"/>
          </p:cNvSpPr>
          <p:nvPr>
            <p:ph type="sldNum" idx="12"/>
          </p:nvPr>
        </p:nvSpPr>
        <p:spPr>
          <a:xfrm>
            <a:off x="6553398" y="4686349"/>
            <a:ext cx="1904999" cy="342899"/>
          </a:xfrm>
          <a:prstGeom prst="rect">
            <a:avLst/>
          </a:prstGeom>
          <a:noFill/>
          <a:ln>
            <a:noFill/>
          </a:ln>
        </p:spPr>
        <p:txBody>
          <a:bodyPr lIns="91800" tIns="45900" rIns="91800" bIns="459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 sz="1400" b="0" i="0" u="none" strike="noStrike" cap="none" baseline="0">
                <a:solidFill>
                  <a:schemeClr val="dk1"/>
                </a:solidFill>
                <a:latin typeface="Times New Roman"/>
                <a:ea typeface="Times New Roman"/>
                <a:cs typeface="Times New Roman"/>
                <a:sym typeface="Times New Roman"/>
              </a:rPr>
              <a:t>‹#›</a:t>
            </a:fld>
            <a:endParaRPr lang="en" sz="14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3"/>
        <p:cNvGrpSpPr/>
        <p:nvPr/>
      </p:nvGrpSpPr>
      <p:grpSpPr>
        <a:xfrm>
          <a:off x="0" y="0"/>
          <a:ext cx="0" cy="0"/>
          <a:chOff x="0" y="0"/>
          <a:chExt cx="0" cy="0"/>
        </a:xfrm>
      </p:grpSpPr>
      <p:sp>
        <p:nvSpPr>
          <p:cNvPr id="74" name="Shape 74"/>
          <p:cNvSpPr txBox="1">
            <a:spLocks noGrp="1"/>
          </p:cNvSpPr>
          <p:nvPr>
            <p:ph type="ctrTitle"/>
          </p:nvPr>
        </p:nvSpPr>
        <p:spPr>
          <a:xfrm>
            <a:off x="685932" y="1597917"/>
            <a:ext cx="7772099" cy="1102199"/>
          </a:xfrm>
          <a:prstGeom prst="rect">
            <a:avLst/>
          </a:prstGeom>
          <a:noFill/>
          <a:ln>
            <a:noFill/>
          </a:ln>
        </p:spPr>
        <p:txBody>
          <a:bodyPr lIns="17450" tIns="17450" rIns="17450" bIns="17450" anchor="ctr" anchorCtr="0"/>
          <a:lstStyle>
            <a:lvl1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1pPr>
            <a:lvl2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2pPr>
            <a:lvl3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3pPr>
            <a:lvl4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4pPr>
            <a:lvl5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5pPr>
            <a:lvl6pPr marL="8890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6pPr>
            <a:lvl7pPr marL="17780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7pPr>
            <a:lvl8pPr marL="26670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8pPr>
            <a:lvl9pPr marL="35560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9pPr>
          </a:lstStyle>
          <a:p>
            <a:endParaRPr/>
          </a:p>
        </p:txBody>
      </p:sp>
      <p:sp>
        <p:nvSpPr>
          <p:cNvPr id="75" name="Shape 75"/>
          <p:cNvSpPr txBox="1">
            <a:spLocks noGrp="1"/>
          </p:cNvSpPr>
          <p:nvPr>
            <p:ph type="subTitle" idx="1"/>
          </p:nvPr>
        </p:nvSpPr>
        <p:spPr>
          <a:xfrm>
            <a:off x="1371533" y="2914550"/>
            <a:ext cx="6400799" cy="1314599"/>
          </a:xfrm>
          <a:prstGeom prst="rect">
            <a:avLst/>
          </a:prstGeom>
          <a:noFill/>
          <a:ln>
            <a:noFill/>
          </a:ln>
        </p:spPr>
        <p:txBody>
          <a:bodyPr lIns="17450" tIns="17450" rIns="17450" bIns="17450" anchor="t" anchorCtr="0"/>
          <a:lstStyle>
            <a:lvl1pPr marL="0" marR="0" indent="0" algn="ctr" rtl="0">
              <a:spcBef>
                <a:spcPts val="600"/>
              </a:spcBef>
              <a:spcAft>
                <a:spcPts val="0"/>
              </a:spcAft>
              <a:buClr>
                <a:schemeClr val="dk1"/>
              </a:buClr>
              <a:buFont typeface="Times New Roman"/>
              <a:buNone/>
              <a:defRPr sz="3200" b="0" i="0" u="none" strike="noStrike" cap="none" baseline="0">
                <a:solidFill>
                  <a:schemeClr val="dk1"/>
                </a:solidFill>
                <a:latin typeface="Times New Roman"/>
                <a:ea typeface="Times New Roman"/>
                <a:cs typeface="Times New Roman"/>
                <a:sym typeface="Times New Roman"/>
              </a:defRPr>
            </a:lvl1pPr>
            <a:lvl2pPr marL="88900" marR="0" indent="0" algn="ctr" rtl="0">
              <a:spcBef>
                <a:spcPts val="600"/>
              </a:spcBef>
              <a:spcAft>
                <a:spcPts val="0"/>
              </a:spcAft>
              <a:buClr>
                <a:schemeClr val="dk1"/>
              </a:buClr>
              <a:buFont typeface="Times New Roman"/>
              <a:buNone/>
              <a:defRPr sz="2800" b="0" i="0" u="none" strike="noStrike" cap="none" baseline="0">
                <a:solidFill>
                  <a:schemeClr val="dk1"/>
                </a:solidFill>
                <a:latin typeface="Times New Roman"/>
                <a:ea typeface="Times New Roman"/>
                <a:cs typeface="Times New Roman"/>
                <a:sym typeface="Times New Roman"/>
              </a:defRPr>
            </a:lvl2pPr>
            <a:lvl3pPr marL="177800" marR="0" indent="0" algn="ctr" rtl="0">
              <a:spcBef>
                <a:spcPts val="50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defRPr>
            </a:lvl3pPr>
            <a:lvl4pPr marL="266700" marR="0" indent="0" algn="ctr" rtl="0">
              <a:spcBef>
                <a:spcPts val="400"/>
              </a:spcBef>
              <a:spcAft>
                <a:spcPts val="0"/>
              </a:spcAft>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4pPr>
            <a:lvl5pPr marL="355600" marR="0" indent="0" algn="ctr" rtl="0">
              <a:spcBef>
                <a:spcPts val="400"/>
              </a:spcBef>
              <a:spcAft>
                <a:spcPts val="0"/>
              </a:spcAft>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5pPr>
            <a:lvl6pPr marL="431800" marR="0" indent="0" algn="ctr" rtl="0">
              <a:spcBef>
                <a:spcPts val="400"/>
              </a:spcBef>
              <a:spcAft>
                <a:spcPts val="0"/>
              </a:spcAft>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6pPr>
            <a:lvl7pPr marL="520700" marR="0" indent="0" algn="ctr" rtl="0">
              <a:spcBef>
                <a:spcPts val="400"/>
              </a:spcBef>
              <a:spcAft>
                <a:spcPts val="0"/>
              </a:spcAft>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7pPr>
            <a:lvl8pPr marL="609600" marR="0" indent="0" algn="ctr" rtl="0">
              <a:spcBef>
                <a:spcPts val="400"/>
              </a:spcBef>
              <a:spcAft>
                <a:spcPts val="0"/>
              </a:spcAft>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8pPr>
            <a:lvl9pPr marL="698500" marR="0" indent="0" algn="ctr" rtl="0">
              <a:spcBef>
                <a:spcPts val="400"/>
              </a:spcBef>
              <a:spcAft>
                <a:spcPts val="0"/>
              </a:spcAft>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76" name="Shape 76"/>
          <p:cNvSpPr txBox="1">
            <a:spLocks noGrp="1"/>
          </p:cNvSpPr>
          <p:nvPr>
            <p:ph type="dt" idx="10"/>
          </p:nvPr>
        </p:nvSpPr>
        <p:spPr>
          <a:xfrm>
            <a:off x="685601" y="4686349"/>
            <a:ext cx="1904999" cy="3428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6pPr>
            <a:lvl7pPr marL="609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7pPr>
            <a:lvl8pPr marL="8763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8pPr>
            <a:lvl9pPr marL="12192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77" name="Shape 77"/>
          <p:cNvSpPr txBox="1">
            <a:spLocks noGrp="1"/>
          </p:cNvSpPr>
          <p:nvPr>
            <p:ph type="ftr" idx="11"/>
          </p:nvPr>
        </p:nvSpPr>
        <p:spPr>
          <a:xfrm>
            <a:off x="3124398" y="4686349"/>
            <a:ext cx="2895299" cy="3428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6pPr>
            <a:lvl7pPr marL="609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7pPr>
            <a:lvl8pPr marL="8763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8pPr>
            <a:lvl9pPr marL="12192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78" name="Shape 78"/>
          <p:cNvSpPr txBox="1">
            <a:spLocks noGrp="1"/>
          </p:cNvSpPr>
          <p:nvPr>
            <p:ph type="sldNum" idx="12"/>
          </p:nvPr>
        </p:nvSpPr>
        <p:spPr>
          <a:xfrm>
            <a:off x="6553398" y="4686349"/>
            <a:ext cx="1904999" cy="342899"/>
          </a:xfrm>
          <a:prstGeom prst="rect">
            <a:avLst/>
          </a:prstGeom>
          <a:noFill/>
          <a:ln>
            <a:noFill/>
          </a:ln>
        </p:spPr>
        <p:txBody>
          <a:bodyPr lIns="91800" tIns="45900" rIns="91800" bIns="459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 sz="1400" b="0" i="0" u="none" strike="noStrike" cap="none" baseline="0">
                <a:solidFill>
                  <a:schemeClr val="dk1"/>
                </a:solidFill>
                <a:latin typeface="Times New Roman"/>
                <a:ea typeface="Times New Roman"/>
                <a:cs typeface="Times New Roman"/>
                <a:sym typeface="Times New Roman"/>
              </a:rPr>
              <a:t>‹#›</a:t>
            </a:fld>
            <a:endParaRPr lang="en" sz="14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8"/>
        <p:cNvGrpSpPr/>
        <p:nvPr/>
      </p:nvGrpSpPr>
      <p:grpSpPr>
        <a:xfrm>
          <a:off x="0" y="0"/>
          <a:ext cx="0" cy="0"/>
          <a:chOff x="0" y="0"/>
          <a:chExt cx="0" cy="0"/>
        </a:xfrm>
      </p:grpSpPr>
      <p:sp>
        <p:nvSpPr>
          <p:cNvPr id="119" name="Shape 119"/>
          <p:cNvSpPr txBox="1">
            <a:spLocks noGrp="1"/>
          </p:cNvSpPr>
          <p:nvPr>
            <p:ph type="ctrTitle"/>
          </p:nvPr>
        </p:nvSpPr>
        <p:spPr>
          <a:xfrm>
            <a:off x="311708" y="744575"/>
            <a:ext cx="8520599" cy="2052599"/>
          </a:xfrm>
          <a:prstGeom prst="rect">
            <a:avLst/>
          </a:prstGeom>
        </p:spPr>
        <p:txBody>
          <a:bodyPr lIns="91425" tIns="91425" rIns="91425" bIns="91425" anchor="b" anchorCtr="0"/>
          <a:lstStyle>
            <a:lvl1pPr algn="ctr" rtl="0">
              <a:spcBef>
                <a:spcPts val="0"/>
              </a:spcBef>
              <a:buSzPct val="100000"/>
              <a:defRPr sz="5200"/>
            </a:lvl1pPr>
            <a:lvl2pPr algn="ctr" rtl="0">
              <a:spcBef>
                <a:spcPts val="0"/>
              </a:spcBef>
              <a:buSzPct val="100000"/>
              <a:defRPr sz="5200"/>
            </a:lvl2pPr>
            <a:lvl3pPr algn="ctr" rtl="0">
              <a:spcBef>
                <a:spcPts val="0"/>
              </a:spcBef>
              <a:buSzPct val="100000"/>
              <a:defRPr sz="5200"/>
            </a:lvl3pPr>
            <a:lvl4pPr algn="ctr" rtl="0">
              <a:spcBef>
                <a:spcPts val="0"/>
              </a:spcBef>
              <a:buSzPct val="100000"/>
              <a:defRPr sz="5200"/>
            </a:lvl4pPr>
            <a:lvl5pPr algn="ctr" rtl="0">
              <a:spcBef>
                <a:spcPts val="0"/>
              </a:spcBef>
              <a:buSzPct val="100000"/>
              <a:defRPr sz="5200"/>
            </a:lvl5pPr>
            <a:lvl6pPr algn="ctr" rtl="0">
              <a:spcBef>
                <a:spcPts val="0"/>
              </a:spcBef>
              <a:buSzPct val="100000"/>
              <a:defRPr sz="5200"/>
            </a:lvl6pPr>
            <a:lvl7pPr algn="ctr" rtl="0">
              <a:spcBef>
                <a:spcPts val="0"/>
              </a:spcBef>
              <a:buSzPct val="100000"/>
              <a:defRPr sz="5200"/>
            </a:lvl7pPr>
            <a:lvl8pPr algn="ctr" rtl="0">
              <a:spcBef>
                <a:spcPts val="0"/>
              </a:spcBef>
              <a:buSzPct val="100000"/>
              <a:defRPr sz="5200"/>
            </a:lvl8pPr>
            <a:lvl9pPr algn="ctr" rtl="0">
              <a:spcBef>
                <a:spcPts val="0"/>
              </a:spcBef>
              <a:buSzPct val="100000"/>
              <a:defRPr sz="5200"/>
            </a:lvl9pPr>
          </a:lstStyle>
          <a:p>
            <a:endParaRPr/>
          </a:p>
        </p:txBody>
      </p:sp>
      <p:sp>
        <p:nvSpPr>
          <p:cNvPr id="120" name="Shape 120"/>
          <p:cNvSpPr txBox="1">
            <a:spLocks noGrp="1"/>
          </p:cNvSpPr>
          <p:nvPr>
            <p:ph type="subTitle" idx="1"/>
          </p:nvPr>
        </p:nvSpPr>
        <p:spPr>
          <a:xfrm>
            <a:off x="311700" y="2834125"/>
            <a:ext cx="8520599" cy="792600"/>
          </a:xfrm>
          <a:prstGeom prst="rect">
            <a:avLst/>
          </a:prstGeom>
        </p:spPr>
        <p:txBody>
          <a:bodyPr lIns="91425" tIns="91425" rIns="91425" bIns="91425" anchor="t" anchorCtr="0"/>
          <a:lstStyle>
            <a:lvl1pPr algn="ctr" rtl="0">
              <a:lnSpc>
                <a:spcPct val="100000"/>
              </a:lnSpc>
              <a:spcBef>
                <a:spcPts val="0"/>
              </a:spcBef>
              <a:spcAft>
                <a:spcPts val="0"/>
              </a:spcAft>
              <a:buSzPct val="100000"/>
              <a:buNone/>
              <a:defRPr sz="2800"/>
            </a:lvl1pPr>
            <a:lvl2pPr algn="ctr" rtl="0">
              <a:lnSpc>
                <a:spcPct val="100000"/>
              </a:lnSpc>
              <a:spcBef>
                <a:spcPts val="0"/>
              </a:spcBef>
              <a:spcAft>
                <a:spcPts val="0"/>
              </a:spcAft>
              <a:buSzPct val="100000"/>
              <a:buNone/>
              <a:defRPr sz="2800"/>
            </a:lvl2pPr>
            <a:lvl3pPr algn="ctr" rtl="0">
              <a:lnSpc>
                <a:spcPct val="100000"/>
              </a:lnSpc>
              <a:spcBef>
                <a:spcPts val="0"/>
              </a:spcBef>
              <a:spcAft>
                <a:spcPts val="0"/>
              </a:spcAft>
              <a:buSzPct val="100000"/>
              <a:buNone/>
              <a:defRPr sz="2800"/>
            </a:lvl3pPr>
            <a:lvl4pPr algn="ctr" rtl="0">
              <a:lnSpc>
                <a:spcPct val="100000"/>
              </a:lnSpc>
              <a:spcBef>
                <a:spcPts val="0"/>
              </a:spcBef>
              <a:spcAft>
                <a:spcPts val="0"/>
              </a:spcAft>
              <a:buSzPct val="100000"/>
              <a:buNone/>
              <a:defRPr sz="2800"/>
            </a:lvl4pPr>
            <a:lvl5pPr algn="ctr" rtl="0">
              <a:lnSpc>
                <a:spcPct val="100000"/>
              </a:lnSpc>
              <a:spcBef>
                <a:spcPts val="0"/>
              </a:spcBef>
              <a:spcAft>
                <a:spcPts val="0"/>
              </a:spcAft>
              <a:buSzPct val="100000"/>
              <a:buNone/>
              <a:defRPr sz="2800"/>
            </a:lvl5pPr>
            <a:lvl6pPr algn="ctr" rtl="0">
              <a:lnSpc>
                <a:spcPct val="100000"/>
              </a:lnSpc>
              <a:spcBef>
                <a:spcPts val="0"/>
              </a:spcBef>
              <a:spcAft>
                <a:spcPts val="0"/>
              </a:spcAft>
              <a:buSzPct val="100000"/>
              <a:buNone/>
              <a:defRPr sz="2800"/>
            </a:lvl6pPr>
            <a:lvl7pPr algn="ctr" rtl="0">
              <a:lnSpc>
                <a:spcPct val="100000"/>
              </a:lnSpc>
              <a:spcBef>
                <a:spcPts val="0"/>
              </a:spcBef>
              <a:spcAft>
                <a:spcPts val="0"/>
              </a:spcAft>
              <a:buSzPct val="100000"/>
              <a:buNone/>
              <a:defRPr sz="2800"/>
            </a:lvl7pPr>
            <a:lvl8pPr algn="ctr" rtl="0">
              <a:lnSpc>
                <a:spcPct val="100000"/>
              </a:lnSpc>
              <a:spcBef>
                <a:spcPts val="0"/>
              </a:spcBef>
              <a:spcAft>
                <a:spcPts val="0"/>
              </a:spcAft>
              <a:buSzPct val="100000"/>
              <a:buNone/>
              <a:defRPr sz="2800"/>
            </a:lvl8pPr>
            <a:lvl9pPr algn="ctr" rtl="0">
              <a:lnSpc>
                <a:spcPct val="100000"/>
              </a:lnSpc>
              <a:spcBef>
                <a:spcPts val="0"/>
              </a:spcBef>
              <a:spcAft>
                <a:spcPts val="0"/>
              </a:spcAft>
              <a:buSzPct val="100000"/>
              <a:buNone/>
              <a:defRPr sz="2800"/>
            </a:lvl9pPr>
          </a:lstStyle>
          <a:p>
            <a:endParaRPr/>
          </a:p>
        </p:txBody>
      </p:sp>
      <p:sp>
        <p:nvSpPr>
          <p:cNvPr id="121" name="Shape 12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311700" y="2150850"/>
            <a:ext cx="8520599" cy="841800"/>
          </a:xfrm>
          <a:prstGeom prst="rect">
            <a:avLst/>
          </a:prstGeom>
        </p:spPr>
        <p:txBody>
          <a:bodyPr lIns="91425" tIns="91425" rIns="91425" bIns="91425" anchor="ctr" anchorCtr="0"/>
          <a:lstStyle>
            <a:lvl1pPr algn="ctr" rtl="0">
              <a:spcBef>
                <a:spcPts val="0"/>
              </a:spcBef>
              <a:buSzPct val="100000"/>
              <a:defRPr sz="3600"/>
            </a:lvl1pPr>
            <a:lvl2pPr algn="ctr" rtl="0">
              <a:spcBef>
                <a:spcPts val="0"/>
              </a:spcBef>
              <a:buSzPct val="100000"/>
              <a:defRPr sz="3600"/>
            </a:lvl2pPr>
            <a:lvl3pPr algn="ctr" rtl="0">
              <a:spcBef>
                <a:spcPts val="0"/>
              </a:spcBef>
              <a:buSzPct val="100000"/>
              <a:defRPr sz="3600"/>
            </a:lvl3pPr>
            <a:lvl4pPr algn="ctr" rtl="0">
              <a:spcBef>
                <a:spcPts val="0"/>
              </a:spcBef>
              <a:buSzPct val="100000"/>
              <a:defRPr sz="3600"/>
            </a:lvl4pPr>
            <a:lvl5pPr algn="ctr" rtl="0">
              <a:spcBef>
                <a:spcPts val="0"/>
              </a:spcBef>
              <a:buSzPct val="100000"/>
              <a:defRPr sz="3600"/>
            </a:lvl5pPr>
            <a:lvl6pPr algn="ctr" rtl="0">
              <a:spcBef>
                <a:spcPts val="0"/>
              </a:spcBef>
              <a:buSzPct val="100000"/>
              <a:defRPr sz="3600"/>
            </a:lvl6pPr>
            <a:lvl7pPr algn="ctr" rtl="0">
              <a:spcBef>
                <a:spcPts val="0"/>
              </a:spcBef>
              <a:buSzPct val="100000"/>
              <a:defRPr sz="3600"/>
            </a:lvl7pPr>
            <a:lvl8pPr algn="ctr" rtl="0">
              <a:spcBef>
                <a:spcPts val="0"/>
              </a:spcBef>
              <a:buSzPct val="100000"/>
              <a:defRPr sz="3600"/>
            </a:lvl8pPr>
            <a:lvl9pPr algn="ctr" rtl="0">
              <a:spcBef>
                <a:spcPts val="0"/>
              </a:spcBef>
              <a:buSzPct val="100000"/>
              <a:defRPr sz="3600"/>
            </a:lvl9pPr>
          </a:lstStyle>
          <a:p>
            <a:endParaRPr/>
          </a:p>
        </p:txBody>
      </p:sp>
      <p:sp>
        <p:nvSpPr>
          <p:cNvPr id="124" name="Shape 1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445025"/>
            <a:ext cx="8520599" cy="572699"/>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7" name="Shape 127"/>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8" name="Shape 12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445025"/>
            <a:ext cx="8520599" cy="572699"/>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1" name="Shape 131"/>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rtl="0">
              <a:spcBef>
                <a:spcPts val="0"/>
              </a:spcBef>
              <a:buSzPct val="100000"/>
              <a:defRPr sz="14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a:endParaRPr/>
          </a:p>
        </p:txBody>
      </p:sp>
      <p:sp>
        <p:nvSpPr>
          <p:cNvPr id="132" name="Shape 132"/>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rtl="0">
              <a:spcBef>
                <a:spcPts val="0"/>
              </a:spcBef>
              <a:buSzPct val="100000"/>
              <a:defRPr sz="14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a:endParaRPr/>
          </a:p>
        </p:txBody>
      </p:sp>
      <p:sp>
        <p:nvSpPr>
          <p:cNvPr id="133" name="Shape 13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311700" y="445025"/>
            <a:ext cx="8520599" cy="572699"/>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6" name="Shape 13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555600"/>
            <a:ext cx="2807999" cy="755699"/>
          </a:xfrm>
          <a:prstGeom prst="rect">
            <a:avLst/>
          </a:prstGeom>
        </p:spPr>
        <p:txBody>
          <a:bodyPr lIns="91425" tIns="91425" rIns="91425" bIns="91425" anchor="b" anchorCtr="0"/>
          <a:lstStyle>
            <a:lvl1pPr rtl="0">
              <a:spcBef>
                <a:spcPts val="0"/>
              </a:spcBef>
              <a:buSzPct val="100000"/>
              <a:defRPr sz="2400"/>
            </a:lvl1pPr>
            <a:lvl2pPr rtl="0">
              <a:spcBef>
                <a:spcPts val="0"/>
              </a:spcBef>
              <a:buSzPct val="100000"/>
              <a:defRPr sz="2400"/>
            </a:lvl2pPr>
            <a:lvl3pPr rtl="0">
              <a:spcBef>
                <a:spcPts val="0"/>
              </a:spcBef>
              <a:buSzPct val="100000"/>
              <a:defRPr sz="2400"/>
            </a:lvl3pPr>
            <a:lvl4pPr rtl="0">
              <a:spcBef>
                <a:spcPts val="0"/>
              </a:spcBef>
              <a:buSzPct val="100000"/>
              <a:defRPr sz="2400"/>
            </a:lvl4pPr>
            <a:lvl5pPr rtl="0">
              <a:spcBef>
                <a:spcPts val="0"/>
              </a:spcBef>
              <a:buSzPct val="100000"/>
              <a:defRPr sz="2400"/>
            </a:lvl5pPr>
            <a:lvl6pPr rtl="0">
              <a:spcBef>
                <a:spcPts val="0"/>
              </a:spcBef>
              <a:buSzPct val="100000"/>
              <a:defRPr sz="2400"/>
            </a:lvl6pPr>
            <a:lvl7pPr rtl="0">
              <a:spcBef>
                <a:spcPts val="0"/>
              </a:spcBef>
              <a:buSzPct val="100000"/>
              <a:defRPr sz="2400"/>
            </a:lvl7pPr>
            <a:lvl8pPr rtl="0">
              <a:spcBef>
                <a:spcPts val="0"/>
              </a:spcBef>
              <a:buSzPct val="100000"/>
              <a:defRPr sz="2400"/>
            </a:lvl8pPr>
            <a:lvl9pPr rtl="0">
              <a:spcBef>
                <a:spcPts val="0"/>
              </a:spcBef>
              <a:buSzPct val="100000"/>
              <a:defRPr sz="2400"/>
            </a:lvl9pPr>
          </a:lstStyle>
          <a:p>
            <a:endParaRPr/>
          </a:p>
        </p:txBody>
      </p:sp>
      <p:sp>
        <p:nvSpPr>
          <p:cNvPr id="139" name="Shape 139"/>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rtl="0">
              <a:spcBef>
                <a:spcPts val="0"/>
              </a:spcBef>
              <a:buSzPct val="100000"/>
              <a:defRPr sz="12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a:endParaRPr/>
          </a:p>
        </p:txBody>
      </p:sp>
      <p:sp>
        <p:nvSpPr>
          <p:cNvPr id="140" name="Shape 14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Main point">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490250" y="450150"/>
            <a:ext cx="6367800" cy="4090800"/>
          </a:xfrm>
          <a:prstGeom prst="rect">
            <a:avLst/>
          </a:prstGeom>
        </p:spPr>
        <p:txBody>
          <a:bodyPr lIns="91425" tIns="91425" rIns="91425" bIns="91425" anchor="ctr" anchorCtr="0"/>
          <a:lstStyle>
            <a:lvl1pPr rtl="0">
              <a:spcBef>
                <a:spcPts val="0"/>
              </a:spcBef>
              <a:buSzPct val="100000"/>
              <a:defRPr sz="4800"/>
            </a:lvl1pPr>
            <a:lvl2pPr rtl="0">
              <a:spcBef>
                <a:spcPts val="0"/>
              </a:spcBef>
              <a:buSzPct val="100000"/>
              <a:defRPr sz="4800"/>
            </a:lvl2pPr>
            <a:lvl3pPr rtl="0">
              <a:spcBef>
                <a:spcPts val="0"/>
              </a:spcBef>
              <a:buSzPct val="100000"/>
              <a:defRPr sz="4800"/>
            </a:lvl3pPr>
            <a:lvl4pPr rtl="0">
              <a:spcBef>
                <a:spcPts val="0"/>
              </a:spcBef>
              <a:buSzPct val="100000"/>
              <a:defRPr sz="4800"/>
            </a:lvl4pPr>
            <a:lvl5pPr rtl="0">
              <a:spcBef>
                <a:spcPts val="0"/>
              </a:spcBef>
              <a:buSzPct val="100000"/>
              <a:defRPr sz="4800"/>
            </a:lvl5pPr>
            <a:lvl6pPr rtl="0">
              <a:spcBef>
                <a:spcPts val="0"/>
              </a:spcBef>
              <a:buSzPct val="100000"/>
              <a:defRPr sz="4800"/>
            </a:lvl6pPr>
            <a:lvl7pPr rtl="0">
              <a:spcBef>
                <a:spcPts val="0"/>
              </a:spcBef>
              <a:buSzPct val="100000"/>
              <a:defRPr sz="4800"/>
            </a:lvl7pPr>
            <a:lvl8pPr rtl="0">
              <a:spcBef>
                <a:spcPts val="0"/>
              </a:spcBef>
              <a:buSzPct val="100000"/>
              <a:defRPr sz="4800"/>
            </a:lvl8pPr>
            <a:lvl9pPr rtl="0">
              <a:spcBef>
                <a:spcPts val="0"/>
              </a:spcBef>
              <a:buSzPct val="100000"/>
              <a:defRPr sz="4800"/>
            </a:lvl9pPr>
          </a:lstStyle>
          <a:p>
            <a:endParaRPr/>
          </a:p>
        </p:txBody>
      </p:sp>
      <p:sp>
        <p:nvSpPr>
          <p:cNvPr id="143" name="Shape 14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144"/>
        <p:cNvGrpSpPr/>
        <p:nvPr/>
      </p:nvGrpSpPr>
      <p:grpSpPr>
        <a:xfrm>
          <a:off x="0" y="0"/>
          <a:ext cx="0" cy="0"/>
          <a:chOff x="0" y="0"/>
          <a:chExt cx="0" cy="0"/>
        </a:xfrm>
      </p:grpSpPr>
      <p:sp>
        <p:nvSpPr>
          <p:cNvPr id="145" name="Shape 145"/>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146" name="Shape 146"/>
          <p:cNvSpPr txBox="1">
            <a:spLocks noGrp="1"/>
          </p:cNvSpPr>
          <p:nvPr>
            <p:ph type="title"/>
          </p:nvPr>
        </p:nvSpPr>
        <p:spPr>
          <a:xfrm>
            <a:off x="265500" y="1233175"/>
            <a:ext cx="4045199" cy="1482300"/>
          </a:xfrm>
          <a:prstGeom prst="rect">
            <a:avLst/>
          </a:prstGeom>
        </p:spPr>
        <p:txBody>
          <a:bodyPr lIns="91425" tIns="91425" rIns="91425" bIns="91425" anchor="b" anchorCtr="0"/>
          <a:lstStyle>
            <a:lvl1pPr algn="ctr" rtl="0">
              <a:spcBef>
                <a:spcPts val="0"/>
              </a:spcBef>
              <a:buSzPct val="100000"/>
              <a:defRPr sz="4200"/>
            </a:lvl1pPr>
            <a:lvl2pPr algn="ctr" rtl="0">
              <a:spcBef>
                <a:spcPts val="0"/>
              </a:spcBef>
              <a:buSzPct val="100000"/>
              <a:defRPr sz="4200"/>
            </a:lvl2pPr>
            <a:lvl3pPr algn="ctr" rtl="0">
              <a:spcBef>
                <a:spcPts val="0"/>
              </a:spcBef>
              <a:buSzPct val="100000"/>
              <a:defRPr sz="4200"/>
            </a:lvl3pPr>
            <a:lvl4pPr algn="ctr" rtl="0">
              <a:spcBef>
                <a:spcPts val="0"/>
              </a:spcBef>
              <a:buSzPct val="100000"/>
              <a:defRPr sz="4200"/>
            </a:lvl4pPr>
            <a:lvl5pPr algn="ctr" rtl="0">
              <a:spcBef>
                <a:spcPts val="0"/>
              </a:spcBef>
              <a:buSzPct val="100000"/>
              <a:defRPr sz="4200"/>
            </a:lvl5pPr>
            <a:lvl6pPr algn="ctr" rtl="0">
              <a:spcBef>
                <a:spcPts val="0"/>
              </a:spcBef>
              <a:buSzPct val="100000"/>
              <a:defRPr sz="4200"/>
            </a:lvl6pPr>
            <a:lvl7pPr algn="ctr" rtl="0">
              <a:spcBef>
                <a:spcPts val="0"/>
              </a:spcBef>
              <a:buSzPct val="100000"/>
              <a:defRPr sz="4200"/>
            </a:lvl7pPr>
            <a:lvl8pPr algn="ctr" rtl="0">
              <a:spcBef>
                <a:spcPts val="0"/>
              </a:spcBef>
              <a:buSzPct val="100000"/>
              <a:defRPr sz="4200"/>
            </a:lvl8pPr>
            <a:lvl9pPr algn="ctr" rtl="0">
              <a:spcBef>
                <a:spcPts val="0"/>
              </a:spcBef>
              <a:buSzPct val="100000"/>
              <a:defRPr sz="4200"/>
            </a:lvl9pPr>
          </a:lstStyle>
          <a:p>
            <a:endParaRPr/>
          </a:p>
        </p:txBody>
      </p:sp>
      <p:sp>
        <p:nvSpPr>
          <p:cNvPr id="147" name="Shape 147"/>
          <p:cNvSpPr txBox="1">
            <a:spLocks noGrp="1"/>
          </p:cNvSpPr>
          <p:nvPr>
            <p:ph type="subTitle" idx="1"/>
          </p:nvPr>
        </p:nvSpPr>
        <p:spPr>
          <a:xfrm>
            <a:off x="265500" y="2803075"/>
            <a:ext cx="4045199" cy="1235100"/>
          </a:xfrm>
          <a:prstGeom prst="rect">
            <a:avLst/>
          </a:prstGeom>
        </p:spPr>
        <p:txBody>
          <a:bodyPr lIns="91425" tIns="91425" rIns="91425" bIns="91425" anchor="t" anchorCtr="0"/>
          <a:lstStyle>
            <a:lvl1pPr algn="ctr" rtl="0">
              <a:lnSpc>
                <a:spcPct val="100000"/>
              </a:lnSpc>
              <a:spcBef>
                <a:spcPts val="0"/>
              </a:spcBef>
              <a:spcAft>
                <a:spcPts val="0"/>
              </a:spcAft>
              <a:buSzPct val="100000"/>
              <a:buNone/>
              <a:defRPr sz="2100"/>
            </a:lvl1pPr>
            <a:lvl2pPr algn="ctr" rtl="0">
              <a:lnSpc>
                <a:spcPct val="100000"/>
              </a:lnSpc>
              <a:spcBef>
                <a:spcPts val="0"/>
              </a:spcBef>
              <a:spcAft>
                <a:spcPts val="0"/>
              </a:spcAft>
              <a:buSzPct val="100000"/>
              <a:buNone/>
              <a:defRPr sz="2100"/>
            </a:lvl2pPr>
            <a:lvl3pPr algn="ctr" rtl="0">
              <a:lnSpc>
                <a:spcPct val="100000"/>
              </a:lnSpc>
              <a:spcBef>
                <a:spcPts val="0"/>
              </a:spcBef>
              <a:spcAft>
                <a:spcPts val="0"/>
              </a:spcAft>
              <a:buSzPct val="100000"/>
              <a:buNone/>
              <a:defRPr sz="2100"/>
            </a:lvl3pPr>
            <a:lvl4pPr algn="ctr" rtl="0">
              <a:lnSpc>
                <a:spcPct val="100000"/>
              </a:lnSpc>
              <a:spcBef>
                <a:spcPts val="0"/>
              </a:spcBef>
              <a:spcAft>
                <a:spcPts val="0"/>
              </a:spcAft>
              <a:buSzPct val="100000"/>
              <a:buNone/>
              <a:defRPr sz="2100"/>
            </a:lvl4pPr>
            <a:lvl5pPr algn="ctr" rtl="0">
              <a:lnSpc>
                <a:spcPct val="100000"/>
              </a:lnSpc>
              <a:spcBef>
                <a:spcPts val="0"/>
              </a:spcBef>
              <a:spcAft>
                <a:spcPts val="0"/>
              </a:spcAft>
              <a:buSzPct val="100000"/>
              <a:buNone/>
              <a:defRPr sz="2100"/>
            </a:lvl5pPr>
            <a:lvl6pPr algn="ctr" rtl="0">
              <a:lnSpc>
                <a:spcPct val="100000"/>
              </a:lnSpc>
              <a:spcBef>
                <a:spcPts val="0"/>
              </a:spcBef>
              <a:spcAft>
                <a:spcPts val="0"/>
              </a:spcAft>
              <a:buSzPct val="100000"/>
              <a:buNone/>
              <a:defRPr sz="2100"/>
            </a:lvl6pPr>
            <a:lvl7pPr algn="ctr" rtl="0">
              <a:lnSpc>
                <a:spcPct val="100000"/>
              </a:lnSpc>
              <a:spcBef>
                <a:spcPts val="0"/>
              </a:spcBef>
              <a:spcAft>
                <a:spcPts val="0"/>
              </a:spcAft>
              <a:buSzPct val="100000"/>
              <a:buNone/>
              <a:defRPr sz="2100"/>
            </a:lvl7pPr>
            <a:lvl8pPr algn="ctr" rtl="0">
              <a:lnSpc>
                <a:spcPct val="100000"/>
              </a:lnSpc>
              <a:spcBef>
                <a:spcPts val="0"/>
              </a:spcBef>
              <a:spcAft>
                <a:spcPts val="0"/>
              </a:spcAft>
              <a:buSzPct val="100000"/>
              <a:buNone/>
              <a:defRPr sz="2100"/>
            </a:lvl8pPr>
            <a:lvl9pPr algn="ctr" rtl="0">
              <a:lnSpc>
                <a:spcPct val="100000"/>
              </a:lnSpc>
              <a:spcBef>
                <a:spcPts val="0"/>
              </a:spcBef>
              <a:spcAft>
                <a:spcPts val="0"/>
              </a:spcAft>
              <a:buSzPct val="100000"/>
              <a:buNone/>
              <a:defRPr sz="2100"/>
            </a:lvl9pPr>
          </a:lstStyle>
          <a:p>
            <a:endParaRPr/>
          </a:p>
        </p:txBody>
      </p:sp>
      <p:sp>
        <p:nvSpPr>
          <p:cNvPr id="148" name="Shape 148"/>
          <p:cNvSpPr txBox="1">
            <a:spLocks noGrp="1"/>
          </p:cNvSpPr>
          <p:nvPr>
            <p:ph type="body" idx="2"/>
          </p:nvPr>
        </p:nvSpPr>
        <p:spPr>
          <a:xfrm>
            <a:off x="4939500" y="724075"/>
            <a:ext cx="3837000" cy="3695099"/>
          </a:xfrm>
          <a:prstGeom prst="rect">
            <a:avLst/>
          </a:prstGeom>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9" name="Shape 14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4"/>
        <p:cNvGrpSpPr/>
        <p:nvPr/>
      </p:nvGrpSpPr>
      <p:grpSpPr>
        <a:xfrm>
          <a:off x="0" y="0"/>
          <a:ext cx="0" cy="0"/>
          <a:chOff x="0" y="0"/>
          <a:chExt cx="0" cy="0"/>
        </a:xfrm>
      </p:grpSpPr>
      <p:sp>
        <p:nvSpPr>
          <p:cNvPr id="15" name="Shape 15"/>
          <p:cNvSpPr txBox="1">
            <a:spLocks noGrp="1"/>
          </p:cNvSpPr>
          <p:nvPr>
            <p:ph type="title"/>
          </p:nvPr>
        </p:nvSpPr>
        <p:spPr>
          <a:xfrm rot="5400000">
            <a:off x="5429448" y="1543000"/>
            <a:ext cx="4114800" cy="1943100"/>
          </a:xfrm>
          <a:prstGeom prst="rect">
            <a:avLst/>
          </a:prstGeom>
          <a:noFill/>
          <a:ln>
            <a:noFill/>
          </a:ln>
        </p:spPr>
        <p:txBody>
          <a:bodyPr lIns="17450" tIns="17450" rIns="17450" bIns="17450" anchor="ctr"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marL="88900" algn="ctr" rtl="0">
              <a:spcBef>
                <a:spcPts val="0"/>
              </a:spcBef>
              <a:spcAft>
                <a:spcPts val="0"/>
              </a:spcAft>
              <a:defRPr sz="4400">
                <a:solidFill>
                  <a:schemeClr val="dk2"/>
                </a:solidFill>
                <a:latin typeface="Times New Roman"/>
                <a:ea typeface="Times New Roman"/>
                <a:cs typeface="Times New Roman"/>
                <a:sym typeface="Times New Roman"/>
              </a:defRPr>
            </a:lvl6pPr>
            <a:lvl7pPr marL="177800" algn="ctr" rtl="0">
              <a:spcBef>
                <a:spcPts val="0"/>
              </a:spcBef>
              <a:spcAft>
                <a:spcPts val="0"/>
              </a:spcAft>
              <a:defRPr sz="4400">
                <a:solidFill>
                  <a:schemeClr val="dk2"/>
                </a:solidFill>
                <a:latin typeface="Times New Roman"/>
                <a:ea typeface="Times New Roman"/>
                <a:cs typeface="Times New Roman"/>
                <a:sym typeface="Times New Roman"/>
              </a:defRPr>
            </a:lvl7pPr>
            <a:lvl8pPr marL="266700" algn="ctr" rtl="0">
              <a:spcBef>
                <a:spcPts val="0"/>
              </a:spcBef>
              <a:spcAft>
                <a:spcPts val="0"/>
              </a:spcAft>
              <a:defRPr sz="4400">
                <a:solidFill>
                  <a:schemeClr val="dk2"/>
                </a:solidFill>
                <a:latin typeface="Times New Roman"/>
                <a:ea typeface="Times New Roman"/>
                <a:cs typeface="Times New Roman"/>
                <a:sym typeface="Times New Roman"/>
              </a:defRPr>
            </a:lvl8pPr>
            <a:lvl9pPr marL="355600" algn="ctr" rtl="0">
              <a:spcBef>
                <a:spcPts val="0"/>
              </a:spcBef>
              <a:spcAft>
                <a:spcPts val="0"/>
              </a:spcAft>
              <a:defRPr sz="4400">
                <a:solidFill>
                  <a:schemeClr val="dk2"/>
                </a:solidFill>
                <a:latin typeface="Times New Roman"/>
                <a:ea typeface="Times New Roman"/>
                <a:cs typeface="Times New Roman"/>
                <a:sym typeface="Times New Roman"/>
              </a:defRPr>
            </a:lvl9pPr>
          </a:lstStyle>
          <a:p>
            <a:endParaRPr/>
          </a:p>
        </p:txBody>
      </p:sp>
      <p:sp>
        <p:nvSpPr>
          <p:cNvPr id="16" name="Shape 16"/>
          <p:cNvSpPr txBox="1">
            <a:spLocks noGrp="1"/>
          </p:cNvSpPr>
          <p:nvPr>
            <p:ph type="body" idx="1"/>
          </p:nvPr>
        </p:nvSpPr>
        <p:spPr>
          <a:xfrm rot="5400000">
            <a:off x="1527164" y="-384499"/>
            <a:ext cx="4114800" cy="5798100"/>
          </a:xfrm>
          <a:prstGeom prst="rect">
            <a:avLst/>
          </a:prstGeom>
          <a:noFill/>
          <a:ln>
            <a:noFill/>
          </a:ln>
        </p:spPr>
        <p:txBody>
          <a:bodyPr lIns="17450" tIns="17450" rIns="17450" bIns="17450" anchor="t" anchorCtr="0"/>
          <a:lstStyle>
            <a:lvl1pPr marL="342900" indent="-139700" algn="l" rtl="0">
              <a:spcBef>
                <a:spcPts val="600"/>
              </a:spcBef>
              <a:spcAft>
                <a:spcPts val="0"/>
              </a:spcAft>
              <a:buClr>
                <a:schemeClr val="dk1"/>
              </a:buClr>
              <a:buFont typeface="Times New Roman"/>
              <a:buChar char="•"/>
              <a:defRPr sz="3200">
                <a:solidFill>
                  <a:schemeClr val="dk1"/>
                </a:solidFill>
                <a:latin typeface="Times New Roman"/>
                <a:ea typeface="Times New Roman"/>
                <a:cs typeface="Times New Roman"/>
                <a:sym typeface="Times New Roman"/>
              </a:defRPr>
            </a:lvl1pPr>
            <a:lvl2pPr marL="749300" indent="-114300" algn="l" rtl="0">
              <a:spcBef>
                <a:spcPts val="600"/>
              </a:spcBef>
              <a:spcAft>
                <a:spcPts val="0"/>
              </a:spcAft>
              <a:buClr>
                <a:schemeClr val="dk1"/>
              </a:buClr>
              <a:buFont typeface="Times New Roman"/>
              <a:buChar char="–"/>
              <a:defRPr sz="2800">
                <a:solidFill>
                  <a:schemeClr val="dk1"/>
                </a:solidFill>
                <a:latin typeface="Times New Roman"/>
                <a:ea typeface="Times New Roman"/>
                <a:cs typeface="Times New Roman"/>
                <a:sym typeface="Times New Roman"/>
              </a:defRPr>
            </a:lvl2pPr>
            <a:lvl3pPr marL="1143000" indent="-76200" algn="l" rtl="0">
              <a:spcBef>
                <a:spcPts val="500"/>
              </a:spcBef>
              <a:spcAft>
                <a:spcPts val="0"/>
              </a:spcAft>
              <a:buClr>
                <a:schemeClr val="dk1"/>
              </a:buClr>
              <a:buFont typeface="Times New Roman"/>
              <a:buChar char="•"/>
              <a:defRPr sz="2400">
                <a:solidFill>
                  <a:schemeClr val="dk1"/>
                </a:solidFill>
                <a:latin typeface="Times New Roman"/>
                <a:ea typeface="Times New Roman"/>
                <a:cs typeface="Times New Roman"/>
                <a:sym typeface="Times New Roman"/>
              </a:defRPr>
            </a:lvl3pPr>
            <a:lvl4pPr marL="16002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4pPr>
            <a:lvl5pPr marL="20701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5pPr>
            <a:lvl6pPr marL="2159000" indent="-1143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6pPr>
            <a:lvl7pPr marL="22352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7pPr>
            <a:lvl8pPr marL="23241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8pPr>
            <a:lvl9pPr marL="24130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9pPr>
          </a:lstStyle>
          <a:p>
            <a:endParaRPr/>
          </a:p>
        </p:txBody>
      </p:sp>
      <p:sp>
        <p:nvSpPr>
          <p:cNvPr id="17" name="Shape 17"/>
          <p:cNvSpPr txBox="1">
            <a:spLocks noGrp="1"/>
          </p:cNvSpPr>
          <p:nvPr>
            <p:ph type="dt" idx="10"/>
          </p:nvPr>
        </p:nvSpPr>
        <p:spPr>
          <a:xfrm>
            <a:off x="685601" y="4686349"/>
            <a:ext cx="1904999" cy="3428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6pPr>
            <a:lvl7pPr marL="609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7pPr>
            <a:lvl8pPr marL="8763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8pPr>
            <a:lvl9pPr marL="12192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18" name="Shape 18"/>
          <p:cNvSpPr txBox="1">
            <a:spLocks noGrp="1"/>
          </p:cNvSpPr>
          <p:nvPr>
            <p:ph type="ftr" idx="11"/>
          </p:nvPr>
        </p:nvSpPr>
        <p:spPr>
          <a:xfrm>
            <a:off x="3124398" y="4686349"/>
            <a:ext cx="2895299" cy="3428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6pPr>
            <a:lvl7pPr marL="609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7pPr>
            <a:lvl8pPr marL="8763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8pPr>
            <a:lvl9pPr marL="12192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19" name="Shape 19"/>
          <p:cNvSpPr txBox="1">
            <a:spLocks noGrp="1"/>
          </p:cNvSpPr>
          <p:nvPr>
            <p:ph type="sldNum" idx="12"/>
          </p:nvPr>
        </p:nvSpPr>
        <p:spPr>
          <a:xfrm>
            <a:off x="6553398" y="4686349"/>
            <a:ext cx="1904999" cy="342899"/>
          </a:xfrm>
          <a:prstGeom prst="rect">
            <a:avLst/>
          </a:prstGeom>
          <a:noFill/>
          <a:ln>
            <a:noFill/>
          </a:ln>
        </p:spPr>
        <p:txBody>
          <a:bodyPr lIns="91800" tIns="45900" rIns="91800" bIns="459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 sz="1400" b="0" i="0" u="none" strike="noStrike" cap="none" baseline="0">
                <a:solidFill>
                  <a:schemeClr val="dk1"/>
                </a:solidFill>
                <a:latin typeface="Times New Roman"/>
                <a:ea typeface="Times New Roman"/>
                <a:cs typeface="Times New Roman"/>
                <a:sym typeface="Times New Roman"/>
              </a:rPr>
              <a:t>‹#›</a:t>
            </a:fld>
            <a:endParaRPr lang="en" sz="14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Caption">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rtl="0">
              <a:lnSpc>
                <a:spcPct val="100000"/>
              </a:lnSpc>
              <a:spcBef>
                <a:spcPts val="0"/>
              </a:spcBef>
              <a:spcAft>
                <a:spcPts val="0"/>
              </a:spcAft>
              <a:buNone/>
              <a:defRPr/>
            </a:lvl1pPr>
          </a:lstStyle>
          <a:p>
            <a:endParaRPr/>
          </a:p>
        </p:txBody>
      </p:sp>
      <p:sp>
        <p:nvSpPr>
          <p:cNvPr id="152" name="Shape 15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Big number">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311700" y="1106125"/>
            <a:ext cx="8520599" cy="1963500"/>
          </a:xfrm>
          <a:prstGeom prst="rect">
            <a:avLst/>
          </a:prstGeom>
        </p:spPr>
        <p:txBody>
          <a:bodyPr lIns="91425" tIns="91425" rIns="91425" bIns="91425" anchor="b" anchorCtr="0"/>
          <a:lstStyle>
            <a:lvl1pPr algn="ctr" rtl="0">
              <a:spcBef>
                <a:spcPts val="0"/>
              </a:spcBef>
              <a:buSzPct val="100000"/>
              <a:defRPr sz="12000"/>
            </a:lvl1pPr>
            <a:lvl2pPr algn="ctr" rtl="0">
              <a:spcBef>
                <a:spcPts val="0"/>
              </a:spcBef>
              <a:buSzPct val="100000"/>
              <a:defRPr sz="12000"/>
            </a:lvl2pPr>
            <a:lvl3pPr algn="ctr" rtl="0">
              <a:spcBef>
                <a:spcPts val="0"/>
              </a:spcBef>
              <a:buSzPct val="100000"/>
              <a:defRPr sz="12000"/>
            </a:lvl3pPr>
            <a:lvl4pPr algn="ctr" rtl="0">
              <a:spcBef>
                <a:spcPts val="0"/>
              </a:spcBef>
              <a:buSzPct val="100000"/>
              <a:defRPr sz="12000"/>
            </a:lvl4pPr>
            <a:lvl5pPr algn="ctr" rtl="0">
              <a:spcBef>
                <a:spcPts val="0"/>
              </a:spcBef>
              <a:buSzPct val="100000"/>
              <a:defRPr sz="12000"/>
            </a:lvl5pPr>
            <a:lvl6pPr algn="ctr" rtl="0">
              <a:spcBef>
                <a:spcPts val="0"/>
              </a:spcBef>
              <a:buSzPct val="100000"/>
              <a:defRPr sz="12000"/>
            </a:lvl6pPr>
            <a:lvl7pPr algn="ctr" rtl="0">
              <a:spcBef>
                <a:spcPts val="0"/>
              </a:spcBef>
              <a:buSzPct val="100000"/>
              <a:defRPr sz="12000"/>
            </a:lvl7pPr>
            <a:lvl8pPr algn="ctr" rtl="0">
              <a:spcBef>
                <a:spcPts val="0"/>
              </a:spcBef>
              <a:buSzPct val="100000"/>
              <a:defRPr sz="12000"/>
            </a:lvl8pPr>
            <a:lvl9pPr algn="ctr" rtl="0">
              <a:spcBef>
                <a:spcPts val="0"/>
              </a:spcBef>
              <a:buSzPct val="100000"/>
              <a:defRPr sz="12000"/>
            </a:lvl9pPr>
          </a:lstStyle>
          <a:p>
            <a:endParaRPr/>
          </a:p>
        </p:txBody>
      </p:sp>
      <p:sp>
        <p:nvSpPr>
          <p:cNvPr id="155" name="Shape 155"/>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algn="ctr" rtl="0">
              <a:spcBef>
                <a:spcPts val="0"/>
              </a:spcBef>
              <a:defRPr/>
            </a:lvl1pPr>
            <a:lvl2pPr algn="ctr" rtl="0">
              <a:spcBef>
                <a:spcPts val="0"/>
              </a:spcBef>
              <a:defRPr/>
            </a:lvl2pPr>
            <a:lvl3pPr algn="ctr" rtl="0">
              <a:spcBef>
                <a:spcPts val="0"/>
              </a:spcBef>
              <a:defRPr/>
            </a:lvl3pPr>
            <a:lvl4pPr algn="ctr" rtl="0">
              <a:spcBef>
                <a:spcPts val="0"/>
              </a:spcBef>
              <a:defRPr/>
            </a:lvl4pPr>
            <a:lvl5pPr algn="ctr" rtl="0">
              <a:spcBef>
                <a:spcPts val="0"/>
              </a:spcBef>
              <a:defRPr/>
            </a:lvl5pPr>
            <a:lvl6pPr algn="ctr" rtl="0">
              <a:spcBef>
                <a:spcPts val="0"/>
              </a:spcBef>
              <a:defRPr/>
            </a:lvl6pPr>
            <a:lvl7pPr algn="ctr" rtl="0">
              <a:spcBef>
                <a:spcPts val="0"/>
              </a:spcBef>
              <a:defRPr/>
            </a:lvl7pPr>
            <a:lvl8pPr algn="ctr" rtl="0">
              <a:spcBef>
                <a:spcPts val="0"/>
              </a:spcBef>
              <a:defRPr/>
            </a:lvl8pPr>
            <a:lvl9pPr algn="ctr" rtl="0">
              <a:spcBef>
                <a:spcPts val="0"/>
              </a:spcBef>
              <a:defRPr/>
            </a:lvl9pPr>
          </a:lstStyle>
          <a:p>
            <a:endParaRPr/>
          </a:p>
        </p:txBody>
      </p:sp>
      <p:sp>
        <p:nvSpPr>
          <p:cNvPr id="156" name="Shape 15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57"/>
        <p:cNvGrpSpPr/>
        <p:nvPr/>
      </p:nvGrpSpPr>
      <p:grpSpPr>
        <a:xfrm>
          <a:off x="0" y="0"/>
          <a:ext cx="0" cy="0"/>
          <a:chOff x="0" y="0"/>
          <a:chExt cx="0" cy="0"/>
        </a:xfrm>
      </p:grpSpPr>
      <p:sp>
        <p:nvSpPr>
          <p:cNvPr id="158" name="Shape 15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685601" y="457150"/>
            <a:ext cx="7772699" cy="857099"/>
          </a:xfrm>
          <a:prstGeom prst="rect">
            <a:avLst/>
          </a:prstGeom>
          <a:noFill/>
          <a:ln>
            <a:noFill/>
          </a:ln>
        </p:spPr>
        <p:txBody>
          <a:bodyPr lIns="17450" tIns="17450" rIns="17450" bIns="17450" anchor="ctr"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marL="88900" algn="ctr" rtl="0">
              <a:spcBef>
                <a:spcPts val="0"/>
              </a:spcBef>
              <a:spcAft>
                <a:spcPts val="0"/>
              </a:spcAft>
              <a:defRPr sz="4400">
                <a:solidFill>
                  <a:schemeClr val="dk2"/>
                </a:solidFill>
                <a:latin typeface="Times New Roman"/>
                <a:ea typeface="Times New Roman"/>
                <a:cs typeface="Times New Roman"/>
                <a:sym typeface="Times New Roman"/>
              </a:defRPr>
            </a:lvl6pPr>
            <a:lvl7pPr marL="177800" algn="ctr" rtl="0">
              <a:spcBef>
                <a:spcPts val="0"/>
              </a:spcBef>
              <a:spcAft>
                <a:spcPts val="0"/>
              </a:spcAft>
              <a:defRPr sz="4400">
                <a:solidFill>
                  <a:schemeClr val="dk2"/>
                </a:solidFill>
                <a:latin typeface="Times New Roman"/>
                <a:ea typeface="Times New Roman"/>
                <a:cs typeface="Times New Roman"/>
                <a:sym typeface="Times New Roman"/>
              </a:defRPr>
            </a:lvl7pPr>
            <a:lvl8pPr marL="266700" algn="ctr" rtl="0">
              <a:spcBef>
                <a:spcPts val="0"/>
              </a:spcBef>
              <a:spcAft>
                <a:spcPts val="0"/>
              </a:spcAft>
              <a:defRPr sz="4400">
                <a:solidFill>
                  <a:schemeClr val="dk2"/>
                </a:solidFill>
                <a:latin typeface="Times New Roman"/>
                <a:ea typeface="Times New Roman"/>
                <a:cs typeface="Times New Roman"/>
                <a:sym typeface="Times New Roman"/>
              </a:defRPr>
            </a:lvl8pPr>
            <a:lvl9pPr marL="355600" algn="ctr" rtl="0">
              <a:spcBef>
                <a:spcPts val="0"/>
              </a:spcBef>
              <a:spcAft>
                <a:spcPts val="0"/>
              </a:spcAft>
              <a:defRPr sz="4400">
                <a:solidFill>
                  <a:schemeClr val="dk2"/>
                </a:solidFill>
                <a:latin typeface="Times New Roman"/>
                <a:ea typeface="Times New Roman"/>
                <a:cs typeface="Times New Roman"/>
                <a:sym typeface="Times New Roman"/>
              </a:defRPr>
            </a:lvl9pPr>
          </a:lstStyle>
          <a:p>
            <a:endParaRPr/>
          </a:p>
        </p:txBody>
      </p:sp>
      <p:sp>
        <p:nvSpPr>
          <p:cNvPr id="22" name="Shape 22"/>
          <p:cNvSpPr txBox="1">
            <a:spLocks noGrp="1"/>
          </p:cNvSpPr>
          <p:nvPr>
            <p:ph type="body" idx="1"/>
          </p:nvPr>
        </p:nvSpPr>
        <p:spPr>
          <a:xfrm rot="5400000">
            <a:off x="3028998" y="-857499"/>
            <a:ext cx="3086099" cy="7772699"/>
          </a:xfrm>
          <a:prstGeom prst="rect">
            <a:avLst/>
          </a:prstGeom>
          <a:noFill/>
          <a:ln>
            <a:noFill/>
          </a:ln>
        </p:spPr>
        <p:txBody>
          <a:bodyPr lIns="17450" tIns="17450" rIns="17450" bIns="17450" anchor="t" anchorCtr="0"/>
          <a:lstStyle>
            <a:lvl1pPr marL="342900" indent="-139700" algn="l" rtl="0">
              <a:spcBef>
                <a:spcPts val="600"/>
              </a:spcBef>
              <a:spcAft>
                <a:spcPts val="0"/>
              </a:spcAft>
              <a:buClr>
                <a:schemeClr val="dk1"/>
              </a:buClr>
              <a:buFont typeface="Times New Roman"/>
              <a:buChar char="•"/>
              <a:defRPr sz="3200">
                <a:solidFill>
                  <a:schemeClr val="dk1"/>
                </a:solidFill>
                <a:latin typeface="Times New Roman"/>
                <a:ea typeface="Times New Roman"/>
                <a:cs typeface="Times New Roman"/>
                <a:sym typeface="Times New Roman"/>
              </a:defRPr>
            </a:lvl1pPr>
            <a:lvl2pPr marL="749300" indent="-114300" algn="l" rtl="0">
              <a:spcBef>
                <a:spcPts val="600"/>
              </a:spcBef>
              <a:spcAft>
                <a:spcPts val="0"/>
              </a:spcAft>
              <a:buClr>
                <a:schemeClr val="dk1"/>
              </a:buClr>
              <a:buFont typeface="Times New Roman"/>
              <a:buChar char="–"/>
              <a:defRPr sz="2800">
                <a:solidFill>
                  <a:schemeClr val="dk1"/>
                </a:solidFill>
                <a:latin typeface="Times New Roman"/>
                <a:ea typeface="Times New Roman"/>
                <a:cs typeface="Times New Roman"/>
                <a:sym typeface="Times New Roman"/>
              </a:defRPr>
            </a:lvl2pPr>
            <a:lvl3pPr marL="1143000" indent="-76200" algn="l" rtl="0">
              <a:spcBef>
                <a:spcPts val="500"/>
              </a:spcBef>
              <a:spcAft>
                <a:spcPts val="0"/>
              </a:spcAft>
              <a:buClr>
                <a:schemeClr val="dk1"/>
              </a:buClr>
              <a:buFont typeface="Times New Roman"/>
              <a:buChar char="•"/>
              <a:defRPr sz="2400">
                <a:solidFill>
                  <a:schemeClr val="dk1"/>
                </a:solidFill>
                <a:latin typeface="Times New Roman"/>
                <a:ea typeface="Times New Roman"/>
                <a:cs typeface="Times New Roman"/>
                <a:sym typeface="Times New Roman"/>
              </a:defRPr>
            </a:lvl3pPr>
            <a:lvl4pPr marL="16002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4pPr>
            <a:lvl5pPr marL="20701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5pPr>
            <a:lvl6pPr marL="2159000" indent="-1143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6pPr>
            <a:lvl7pPr marL="22352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7pPr>
            <a:lvl8pPr marL="23241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8pPr>
            <a:lvl9pPr marL="2413000" indent="-101600" algn="l" rtl="0">
              <a:spcBef>
                <a:spcPts val="400"/>
              </a:spcBef>
              <a:spcAft>
                <a:spcPts val="0"/>
              </a:spcAft>
              <a:buClr>
                <a:schemeClr val="dk1"/>
              </a:buClr>
              <a:buFont typeface="Times New Roman"/>
              <a:buChar char="»"/>
              <a:defRPr sz="2000">
                <a:solidFill>
                  <a:schemeClr val="dk1"/>
                </a:solidFill>
                <a:latin typeface="Times New Roman"/>
                <a:ea typeface="Times New Roman"/>
                <a:cs typeface="Times New Roman"/>
                <a:sym typeface="Times New Roman"/>
              </a:defRPr>
            </a:lvl9pPr>
          </a:lstStyle>
          <a:p>
            <a:endParaRPr/>
          </a:p>
        </p:txBody>
      </p:sp>
      <p:sp>
        <p:nvSpPr>
          <p:cNvPr id="23" name="Shape 23"/>
          <p:cNvSpPr txBox="1">
            <a:spLocks noGrp="1"/>
          </p:cNvSpPr>
          <p:nvPr>
            <p:ph type="dt" idx="10"/>
          </p:nvPr>
        </p:nvSpPr>
        <p:spPr>
          <a:xfrm>
            <a:off x="685601" y="4686349"/>
            <a:ext cx="1904999" cy="3428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6pPr>
            <a:lvl7pPr marL="609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7pPr>
            <a:lvl8pPr marL="8763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8pPr>
            <a:lvl9pPr marL="12192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24" name="Shape 24"/>
          <p:cNvSpPr txBox="1">
            <a:spLocks noGrp="1"/>
          </p:cNvSpPr>
          <p:nvPr>
            <p:ph type="ftr" idx="11"/>
          </p:nvPr>
        </p:nvSpPr>
        <p:spPr>
          <a:xfrm>
            <a:off x="3124398" y="4686349"/>
            <a:ext cx="2895299" cy="3428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6pPr>
            <a:lvl7pPr marL="609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7pPr>
            <a:lvl8pPr marL="8763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8pPr>
            <a:lvl9pPr marL="12192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25" name="Shape 25"/>
          <p:cNvSpPr txBox="1">
            <a:spLocks noGrp="1"/>
          </p:cNvSpPr>
          <p:nvPr>
            <p:ph type="sldNum" idx="12"/>
          </p:nvPr>
        </p:nvSpPr>
        <p:spPr>
          <a:xfrm>
            <a:off x="6553398" y="4686349"/>
            <a:ext cx="1904999" cy="342899"/>
          </a:xfrm>
          <a:prstGeom prst="rect">
            <a:avLst/>
          </a:prstGeom>
          <a:noFill/>
          <a:ln>
            <a:noFill/>
          </a:ln>
        </p:spPr>
        <p:txBody>
          <a:bodyPr lIns="91800" tIns="45900" rIns="91800" bIns="459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 sz="1400" b="0" i="0" u="none" strike="noStrike" cap="none" baseline="0">
                <a:solidFill>
                  <a:schemeClr val="dk1"/>
                </a:solidFill>
                <a:latin typeface="Times New Roman"/>
                <a:ea typeface="Times New Roman"/>
                <a:cs typeface="Times New Roman"/>
                <a:sym typeface="Times New Roman"/>
              </a:rPr>
              <a:t>‹#›</a:t>
            </a:fld>
            <a:endParaRPr lang="en" sz="14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1792221" y="3600400"/>
            <a:ext cx="5486399" cy="425099"/>
          </a:xfrm>
          <a:prstGeom prst="rect">
            <a:avLst/>
          </a:prstGeom>
          <a:noFill/>
          <a:ln>
            <a:noFill/>
          </a:ln>
        </p:spPr>
        <p:txBody>
          <a:bodyPr lIns="17450" tIns="17450" rIns="17450" bIns="17450" anchor="b" anchorCtr="0"/>
          <a:lstStyle>
            <a:lvl1pPr algn="l" rtl="0">
              <a:spcBef>
                <a:spcPts val="0"/>
              </a:spcBef>
              <a:defRPr sz="400" b="1"/>
            </a:lvl1pPr>
            <a:lvl2pPr rtl="0">
              <a:spcBef>
                <a:spcPts val="0"/>
              </a:spcBef>
              <a:defRPr sz="4400">
                <a:solidFill>
                  <a:schemeClr val="dk2"/>
                </a:solidFill>
                <a:latin typeface="Times New Roman"/>
                <a:ea typeface="Times New Roman"/>
                <a:cs typeface="Times New Roman"/>
                <a:sym typeface="Times New Roman"/>
              </a:defRPr>
            </a:lvl2pPr>
            <a:lvl3pPr rtl="0">
              <a:spcBef>
                <a:spcPts val="0"/>
              </a:spcBef>
              <a:defRPr sz="4400">
                <a:solidFill>
                  <a:schemeClr val="dk2"/>
                </a:solidFill>
                <a:latin typeface="Times New Roman"/>
                <a:ea typeface="Times New Roman"/>
                <a:cs typeface="Times New Roman"/>
                <a:sym typeface="Times New Roman"/>
              </a:defRPr>
            </a:lvl3pPr>
            <a:lvl4pPr rtl="0">
              <a:spcBef>
                <a:spcPts val="0"/>
              </a:spcBef>
              <a:defRPr sz="4400">
                <a:solidFill>
                  <a:schemeClr val="dk2"/>
                </a:solidFill>
                <a:latin typeface="Times New Roman"/>
                <a:ea typeface="Times New Roman"/>
                <a:cs typeface="Times New Roman"/>
                <a:sym typeface="Times New Roman"/>
              </a:defRPr>
            </a:lvl4pPr>
            <a:lvl5pPr rtl="0">
              <a:spcBef>
                <a:spcPts val="0"/>
              </a:spcBef>
              <a:defRPr sz="4400">
                <a:solidFill>
                  <a:schemeClr val="dk2"/>
                </a:solidFill>
                <a:latin typeface="Times New Roman"/>
                <a:ea typeface="Times New Roman"/>
                <a:cs typeface="Times New Roman"/>
                <a:sym typeface="Times New Roman"/>
              </a:defRPr>
            </a:lvl5pPr>
            <a:lvl6pPr rtl="0">
              <a:spcBef>
                <a:spcPts val="0"/>
              </a:spcBef>
              <a:defRPr sz="4400">
                <a:solidFill>
                  <a:schemeClr val="dk2"/>
                </a:solidFill>
                <a:latin typeface="Times New Roman"/>
                <a:ea typeface="Times New Roman"/>
                <a:cs typeface="Times New Roman"/>
                <a:sym typeface="Times New Roman"/>
              </a:defRPr>
            </a:lvl6pPr>
            <a:lvl7pPr rtl="0">
              <a:spcBef>
                <a:spcPts val="0"/>
              </a:spcBef>
              <a:defRPr sz="4400">
                <a:solidFill>
                  <a:schemeClr val="dk2"/>
                </a:solidFill>
                <a:latin typeface="Times New Roman"/>
                <a:ea typeface="Times New Roman"/>
                <a:cs typeface="Times New Roman"/>
                <a:sym typeface="Times New Roman"/>
              </a:defRPr>
            </a:lvl7pPr>
            <a:lvl8pPr rtl="0">
              <a:spcBef>
                <a:spcPts val="0"/>
              </a:spcBef>
              <a:defRPr sz="4400">
                <a:solidFill>
                  <a:schemeClr val="dk2"/>
                </a:solidFill>
                <a:latin typeface="Times New Roman"/>
                <a:ea typeface="Times New Roman"/>
                <a:cs typeface="Times New Roman"/>
                <a:sym typeface="Times New Roman"/>
              </a:defRPr>
            </a:lvl8pPr>
            <a:lvl9pPr rtl="0">
              <a:spcBef>
                <a:spcPts val="0"/>
              </a:spcBef>
              <a:defRPr sz="4400">
                <a:solidFill>
                  <a:schemeClr val="dk2"/>
                </a:solidFill>
                <a:latin typeface="Times New Roman"/>
                <a:ea typeface="Times New Roman"/>
                <a:cs typeface="Times New Roman"/>
                <a:sym typeface="Times New Roman"/>
              </a:defRPr>
            </a:lvl9pPr>
          </a:lstStyle>
          <a:p>
            <a:endParaRPr/>
          </a:p>
        </p:txBody>
      </p:sp>
      <p:sp>
        <p:nvSpPr>
          <p:cNvPr id="28" name="Shape 28"/>
          <p:cNvSpPr>
            <a:spLocks noGrp="1"/>
          </p:cNvSpPr>
          <p:nvPr>
            <p:ph type="pic" idx="2"/>
          </p:nvPr>
        </p:nvSpPr>
        <p:spPr>
          <a:xfrm>
            <a:off x="1792221" y="459630"/>
            <a:ext cx="5486399" cy="30860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buClr>
                <a:schemeClr val="dk1"/>
              </a:buClr>
              <a:buSzPct val="50000"/>
              <a:buFont typeface="Times New Roman"/>
              <a:buNone/>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buClr>
                <a:schemeClr val="dk1"/>
              </a:buClr>
              <a:buSzPct val="60000"/>
              <a:buFont typeface="Times New Roman"/>
              <a:buNone/>
              <a:defRPr sz="5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buClr>
                <a:schemeClr val="dk1"/>
              </a:buClr>
              <a:buSzPct val="60000"/>
              <a:buFont typeface="Times New Roman"/>
              <a:buNone/>
              <a:defRPr sz="5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buClr>
                <a:schemeClr val="dk1"/>
              </a:buClr>
              <a:buSzPct val="75000"/>
              <a:buFont typeface="Times New Roman"/>
              <a:buNone/>
              <a:defRPr sz="4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buClr>
                <a:schemeClr val="dk1"/>
              </a:buClr>
              <a:buSzPct val="75000"/>
              <a:buFont typeface="Times New Roman"/>
              <a:buNone/>
              <a:defRPr sz="4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buClr>
                <a:schemeClr val="dk1"/>
              </a:buClr>
              <a:buSzPct val="75000"/>
              <a:buFont typeface="Times New Roman"/>
              <a:buNone/>
              <a:defRPr sz="400" b="0" i="0" u="none" strike="noStrike" cap="none" baseline="0">
                <a:solidFill>
                  <a:schemeClr val="dk1"/>
                </a:solidFill>
                <a:latin typeface="Times New Roman"/>
                <a:ea typeface="Times New Roman"/>
                <a:cs typeface="Times New Roman"/>
                <a:sym typeface="Times New Roman"/>
              </a:defRPr>
            </a:lvl6pPr>
            <a:lvl7pPr marL="520700" marR="0" indent="0" algn="l" rtl="0">
              <a:lnSpc>
                <a:spcPct val="100000"/>
              </a:lnSpc>
              <a:spcBef>
                <a:spcPts val="0"/>
              </a:spcBef>
              <a:spcAft>
                <a:spcPts val="0"/>
              </a:spcAft>
              <a:buClr>
                <a:schemeClr val="dk1"/>
              </a:buClr>
              <a:buSzPct val="75000"/>
              <a:buFont typeface="Times New Roman"/>
              <a:buNone/>
              <a:defRPr sz="400" b="0" i="0" u="none" strike="noStrike" cap="none" baseline="0">
                <a:solidFill>
                  <a:schemeClr val="dk1"/>
                </a:solidFill>
                <a:latin typeface="Times New Roman"/>
                <a:ea typeface="Times New Roman"/>
                <a:cs typeface="Times New Roman"/>
                <a:sym typeface="Times New Roman"/>
              </a:defRPr>
            </a:lvl7pPr>
            <a:lvl8pPr marL="609600" marR="0" indent="0" algn="l" rtl="0">
              <a:lnSpc>
                <a:spcPct val="100000"/>
              </a:lnSpc>
              <a:spcBef>
                <a:spcPts val="0"/>
              </a:spcBef>
              <a:spcAft>
                <a:spcPts val="0"/>
              </a:spcAft>
              <a:buClr>
                <a:schemeClr val="dk1"/>
              </a:buClr>
              <a:buSzPct val="75000"/>
              <a:buFont typeface="Times New Roman"/>
              <a:buNone/>
              <a:defRPr sz="400" b="0" i="0" u="none" strike="noStrike" cap="none" baseline="0">
                <a:solidFill>
                  <a:schemeClr val="dk1"/>
                </a:solidFill>
                <a:latin typeface="Times New Roman"/>
                <a:ea typeface="Times New Roman"/>
                <a:cs typeface="Times New Roman"/>
                <a:sym typeface="Times New Roman"/>
              </a:defRPr>
            </a:lvl8pPr>
            <a:lvl9pPr marL="698500" marR="0" indent="0" algn="l" rtl="0">
              <a:lnSpc>
                <a:spcPct val="100000"/>
              </a:lnSpc>
              <a:spcBef>
                <a:spcPts val="0"/>
              </a:spcBef>
              <a:spcAft>
                <a:spcPts val="0"/>
              </a:spcAft>
              <a:buClr>
                <a:schemeClr val="dk1"/>
              </a:buClr>
              <a:buSzPct val="75000"/>
              <a:buFont typeface="Times New Roman"/>
              <a:buNone/>
              <a:defRPr sz="4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29" name="Shape 29"/>
          <p:cNvSpPr txBox="1">
            <a:spLocks noGrp="1"/>
          </p:cNvSpPr>
          <p:nvPr>
            <p:ph type="body" idx="1"/>
          </p:nvPr>
        </p:nvSpPr>
        <p:spPr>
          <a:xfrm>
            <a:off x="1792221" y="4025552"/>
            <a:ext cx="5486399" cy="603599"/>
          </a:xfrm>
          <a:prstGeom prst="rect">
            <a:avLst/>
          </a:prstGeom>
          <a:noFill/>
          <a:ln>
            <a:noFill/>
          </a:ln>
        </p:spPr>
        <p:txBody>
          <a:bodyPr lIns="17450" tIns="17450" rIns="17450" bIns="17450" anchor="t" anchorCtr="0"/>
          <a:lstStyle>
            <a:lvl1pPr marL="0" indent="0" rtl="0">
              <a:spcBef>
                <a:spcPts val="0"/>
              </a:spcBef>
              <a:buFont typeface="Times New Roman"/>
              <a:buNone/>
              <a:defRPr sz="300"/>
            </a:lvl1pPr>
            <a:lvl2pPr marL="88900" indent="0" rtl="0">
              <a:spcBef>
                <a:spcPts val="0"/>
              </a:spcBef>
              <a:buFont typeface="Times New Roman"/>
              <a:buNone/>
              <a:defRPr sz="200"/>
            </a:lvl2pPr>
            <a:lvl3pPr marL="177800" indent="0" rtl="0">
              <a:spcBef>
                <a:spcPts val="0"/>
              </a:spcBef>
              <a:buFont typeface="Times New Roman"/>
              <a:buNone/>
              <a:defRPr sz="200"/>
            </a:lvl3pPr>
            <a:lvl4pPr marL="266700" indent="0" rtl="0">
              <a:spcBef>
                <a:spcPts val="0"/>
              </a:spcBef>
              <a:buFont typeface="Times New Roman"/>
              <a:buNone/>
              <a:defRPr sz="200"/>
            </a:lvl4pPr>
            <a:lvl5pPr marL="355600" indent="0" rtl="0">
              <a:spcBef>
                <a:spcPts val="0"/>
              </a:spcBef>
              <a:buFont typeface="Times New Roman"/>
              <a:buNone/>
              <a:defRPr sz="200"/>
            </a:lvl5pPr>
            <a:lvl6pPr marL="431800" indent="0" rtl="0">
              <a:spcBef>
                <a:spcPts val="0"/>
              </a:spcBef>
              <a:buFont typeface="Times New Roman"/>
              <a:buNone/>
              <a:defRPr sz="200"/>
            </a:lvl6pPr>
            <a:lvl7pPr marL="520700" indent="0" rtl="0">
              <a:spcBef>
                <a:spcPts val="0"/>
              </a:spcBef>
              <a:buFont typeface="Times New Roman"/>
              <a:buNone/>
              <a:defRPr sz="200"/>
            </a:lvl7pPr>
            <a:lvl8pPr marL="609600" indent="0" rtl="0">
              <a:spcBef>
                <a:spcPts val="0"/>
              </a:spcBef>
              <a:buFont typeface="Times New Roman"/>
              <a:buNone/>
              <a:defRPr sz="200"/>
            </a:lvl8pPr>
            <a:lvl9pPr marL="698500" indent="0" rtl="0">
              <a:spcBef>
                <a:spcPts val="0"/>
              </a:spcBef>
              <a:buFont typeface="Times New Roman"/>
              <a:buNone/>
              <a:defRPr sz="200"/>
            </a:lvl9pPr>
          </a:lstStyle>
          <a:p>
            <a:endParaRPr/>
          </a:p>
        </p:txBody>
      </p:sp>
      <p:sp>
        <p:nvSpPr>
          <p:cNvPr id="30" name="Shape 30"/>
          <p:cNvSpPr txBox="1">
            <a:spLocks noGrp="1"/>
          </p:cNvSpPr>
          <p:nvPr>
            <p:ph type="dt" idx="10"/>
          </p:nvPr>
        </p:nvSpPr>
        <p:spPr>
          <a:xfrm>
            <a:off x="685601" y="4686349"/>
            <a:ext cx="1904999" cy="3428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6pPr>
            <a:lvl7pPr marL="609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7pPr>
            <a:lvl8pPr marL="8763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8pPr>
            <a:lvl9pPr marL="12192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31" name="Shape 31"/>
          <p:cNvSpPr txBox="1">
            <a:spLocks noGrp="1"/>
          </p:cNvSpPr>
          <p:nvPr>
            <p:ph type="ftr" idx="11"/>
          </p:nvPr>
        </p:nvSpPr>
        <p:spPr>
          <a:xfrm>
            <a:off x="3124398" y="4686349"/>
            <a:ext cx="2895299" cy="3428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6pPr>
            <a:lvl7pPr marL="609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7pPr>
            <a:lvl8pPr marL="8763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8pPr>
            <a:lvl9pPr marL="12192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6553398" y="4686349"/>
            <a:ext cx="1904999" cy="342899"/>
          </a:xfrm>
          <a:prstGeom prst="rect">
            <a:avLst/>
          </a:prstGeom>
          <a:noFill/>
          <a:ln>
            <a:noFill/>
          </a:ln>
        </p:spPr>
        <p:txBody>
          <a:bodyPr lIns="91800" tIns="45900" rIns="91800" bIns="459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 sz="1400" b="0" i="0" u="none" strike="noStrike" cap="none" baseline="0">
                <a:solidFill>
                  <a:schemeClr val="dk1"/>
                </a:solidFill>
                <a:latin typeface="Times New Roman"/>
                <a:ea typeface="Times New Roman"/>
                <a:cs typeface="Times New Roman"/>
                <a:sym typeface="Times New Roman"/>
              </a:rPr>
              <a:t>‹#›</a:t>
            </a:fld>
            <a:endParaRPr lang="en" sz="14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067" y="204886"/>
            <a:ext cx="3008399" cy="871499"/>
          </a:xfrm>
          <a:prstGeom prst="rect">
            <a:avLst/>
          </a:prstGeom>
          <a:noFill/>
          <a:ln>
            <a:noFill/>
          </a:ln>
        </p:spPr>
        <p:txBody>
          <a:bodyPr lIns="17450" tIns="17450" rIns="17450" bIns="17450" anchor="b" anchorCtr="0"/>
          <a:lstStyle>
            <a:lvl1pPr algn="l" rtl="0">
              <a:spcBef>
                <a:spcPts val="0"/>
              </a:spcBef>
              <a:defRPr sz="400" b="1"/>
            </a:lvl1pPr>
            <a:lvl2pPr rtl="0">
              <a:spcBef>
                <a:spcPts val="0"/>
              </a:spcBef>
              <a:defRPr sz="4400">
                <a:solidFill>
                  <a:schemeClr val="dk2"/>
                </a:solidFill>
                <a:latin typeface="Times New Roman"/>
                <a:ea typeface="Times New Roman"/>
                <a:cs typeface="Times New Roman"/>
                <a:sym typeface="Times New Roman"/>
              </a:defRPr>
            </a:lvl2pPr>
            <a:lvl3pPr rtl="0">
              <a:spcBef>
                <a:spcPts val="0"/>
              </a:spcBef>
              <a:defRPr sz="4400">
                <a:solidFill>
                  <a:schemeClr val="dk2"/>
                </a:solidFill>
                <a:latin typeface="Times New Roman"/>
                <a:ea typeface="Times New Roman"/>
                <a:cs typeface="Times New Roman"/>
                <a:sym typeface="Times New Roman"/>
              </a:defRPr>
            </a:lvl3pPr>
            <a:lvl4pPr rtl="0">
              <a:spcBef>
                <a:spcPts val="0"/>
              </a:spcBef>
              <a:defRPr sz="4400">
                <a:solidFill>
                  <a:schemeClr val="dk2"/>
                </a:solidFill>
                <a:latin typeface="Times New Roman"/>
                <a:ea typeface="Times New Roman"/>
                <a:cs typeface="Times New Roman"/>
                <a:sym typeface="Times New Roman"/>
              </a:defRPr>
            </a:lvl4pPr>
            <a:lvl5pPr rtl="0">
              <a:spcBef>
                <a:spcPts val="0"/>
              </a:spcBef>
              <a:defRPr sz="4400">
                <a:solidFill>
                  <a:schemeClr val="dk2"/>
                </a:solidFill>
                <a:latin typeface="Times New Roman"/>
                <a:ea typeface="Times New Roman"/>
                <a:cs typeface="Times New Roman"/>
                <a:sym typeface="Times New Roman"/>
              </a:defRPr>
            </a:lvl5pPr>
            <a:lvl6pPr rtl="0">
              <a:spcBef>
                <a:spcPts val="0"/>
              </a:spcBef>
              <a:defRPr sz="4400">
                <a:solidFill>
                  <a:schemeClr val="dk2"/>
                </a:solidFill>
                <a:latin typeface="Times New Roman"/>
                <a:ea typeface="Times New Roman"/>
                <a:cs typeface="Times New Roman"/>
                <a:sym typeface="Times New Roman"/>
              </a:defRPr>
            </a:lvl6pPr>
            <a:lvl7pPr rtl="0">
              <a:spcBef>
                <a:spcPts val="0"/>
              </a:spcBef>
              <a:defRPr sz="4400">
                <a:solidFill>
                  <a:schemeClr val="dk2"/>
                </a:solidFill>
                <a:latin typeface="Times New Roman"/>
                <a:ea typeface="Times New Roman"/>
                <a:cs typeface="Times New Roman"/>
                <a:sym typeface="Times New Roman"/>
              </a:defRPr>
            </a:lvl7pPr>
            <a:lvl8pPr rtl="0">
              <a:spcBef>
                <a:spcPts val="0"/>
              </a:spcBef>
              <a:defRPr sz="4400">
                <a:solidFill>
                  <a:schemeClr val="dk2"/>
                </a:solidFill>
                <a:latin typeface="Times New Roman"/>
                <a:ea typeface="Times New Roman"/>
                <a:cs typeface="Times New Roman"/>
                <a:sym typeface="Times New Roman"/>
              </a:defRPr>
            </a:lvl8pPr>
            <a:lvl9pPr rtl="0">
              <a:spcBef>
                <a:spcPts val="0"/>
              </a:spcBef>
              <a:defRPr sz="4400">
                <a:solidFill>
                  <a:schemeClr val="dk2"/>
                </a:solidFill>
                <a:latin typeface="Times New Roman"/>
                <a:ea typeface="Times New Roman"/>
                <a:cs typeface="Times New Roman"/>
                <a:sym typeface="Times New Roman"/>
              </a:defRPr>
            </a:lvl9pPr>
          </a:lstStyle>
          <a:p>
            <a:endParaRPr/>
          </a:p>
        </p:txBody>
      </p:sp>
      <p:sp>
        <p:nvSpPr>
          <p:cNvPr id="35" name="Shape 35"/>
          <p:cNvSpPr txBox="1">
            <a:spLocks noGrp="1"/>
          </p:cNvSpPr>
          <p:nvPr>
            <p:ph type="body" idx="1"/>
          </p:nvPr>
        </p:nvSpPr>
        <p:spPr>
          <a:xfrm>
            <a:off x="3575182" y="204886"/>
            <a:ext cx="5111699" cy="4389599"/>
          </a:xfrm>
          <a:prstGeom prst="rect">
            <a:avLst/>
          </a:prstGeom>
          <a:noFill/>
          <a:ln>
            <a:noFill/>
          </a:ln>
        </p:spPr>
        <p:txBody>
          <a:bodyPr lIns="17450" tIns="17450" rIns="17450" bIns="17450" anchor="t" anchorCtr="0"/>
          <a:lstStyle>
            <a:lvl1pPr rtl="0">
              <a:spcBef>
                <a:spcPts val="0"/>
              </a:spcBef>
              <a:defRPr sz="600"/>
            </a:lvl1pPr>
            <a:lvl2pPr rtl="0">
              <a:spcBef>
                <a:spcPts val="0"/>
              </a:spcBef>
              <a:defRPr sz="500"/>
            </a:lvl2pPr>
            <a:lvl3pPr rtl="0">
              <a:spcBef>
                <a:spcPts val="0"/>
              </a:spcBef>
              <a:defRPr sz="500"/>
            </a:lvl3pPr>
            <a:lvl4pPr rtl="0">
              <a:spcBef>
                <a:spcPts val="0"/>
              </a:spcBef>
              <a:defRPr sz="400"/>
            </a:lvl4pPr>
            <a:lvl5pPr rtl="0">
              <a:spcBef>
                <a:spcPts val="0"/>
              </a:spcBef>
              <a:defRPr sz="400"/>
            </a:lvl5pPr>
            <a:lvl6pPr rtl="0">
              <a:spcBef>
                <a:spcPts val="0"/>
              </a:spcBef>
              <a:defRPr sz="400"/>
            </a:lvl6pPr>
            <a:lvl7pPr rtl="0">
              <a:spcBef>
                <a:spcPts val="0"/>
              </a:spcBef>
              <a:defRPr sz="400"/>
            </a:lvl7pPr>
            <a:lvl8pPr rtl="0">
              <a:spcBef>
                <a:spcPts val="0"/>
              </a:spcBef>
              <a:defRPr sz="400"/>
            </a:lvl8pPr>
            <a:lvl9pPr rtl="0">
              <a:spcBef>
                <a:spcPts val="0"/>
              </a:spcBef>
              <a:defRPr sz="400"/>
            </a:lvl9pPr>
          </a:lstStyle>
          <a:p>
            <a:endParaRPr/>
          </a:p>
        </p:txBody>
      </p:sp>
      <p:sp>
        <p:nvSpPr>
          <p:cNvPr id="36" name="Shape 36"/>
          <p:cNvSpPr txBox="1">
            <a:spLocks noGrp="1"/>
          </p:cNvSpPr>
          <p:nvPr>
            <p:ph type="body" idx="2"/>
          </p:nvPr>
        </p:nvSpPr>
        <p:spPr>
          <a:xfrm>
            <a:off x="457067" y="1076275"/>
            <a:ext cx="3008399" cy="3518399"/>
          </a:xfrm>
          <a:prstGeom prst="rect">
            <a:avLst/>
          </a:prstGeom>
          <a:noFill/>
          <a:ln>
            <a:noFill/>
          </a:ln>
        </p:spPr>
        <p:txBody>
          <a:bodyPr lIns="17450" tIns="17450" rIns="17450" bIns="17450" anchor="t" anchorCtr="0"/>
          <a:lstStyle>
            <a:lvl1pPr marL="0" indent="0" rtl="0">
              <a:spcBef>
                <a:spcPts val="0"/>
              </a:spcBef>
              <a:buFont typeface="Times New Roman"/>
              <a:buNone/>
              <a:defRPr sz="300"/>
            </a:lvl1pPr>
            <a:lvl2pPr marL="88900" indent="0" rtl="0">
              <a:spcBef>
                <a:spcPts val="0"/>
              </a:spcBef>
              <a:buFont typeface="Times New Roman"/>
              <a:buNone/>
              <a:defRPr sz="200"/>
            </a:lvl2pPr>
            <a:lvl3pPr marL="177800" indent="0" rtl="0">
              <a:spcBef>
                <a:spcPts val="0"/>
              </a:spcBef>
              <a:buFont typeface="Times New Roman"/>
              <a:buNone/>
              <a:defRPr sz="200"/>
            </a:lvl3pPr>
            <a:lvl4pPr marL="266700" indent="0" rtl="0">
              <a:spcBef>
                <a:spcPts val="0"/>
              </a:spcBef>
              <a:buFont typeface="Times New Roman"/>
              <a:buNone/>
              <a:defRPr sz="200"/>
            </a:lvl4pPr>
            <a:lvl5pPr marL="355600" indent="0" rtl="0">
              <a:spcBef>
                <a:spcPts val="0"/>
              </a:spcBef>
              <a:buFont typeface="Times New Roman"/>
              <a:buNone/>
              <a:defRPr sz="200"/>
            </a:lvl5pPr>
            <a:lvl6pPr marL="431800" indent="0" rtl="0">
              <a:spcBef>
                <a:spcPts val="0"/>
              </a:spcBef>
              <a:buFont typeface="Times New Roman"/>
              <a:buNone/>
              <a:defRPr sz="200"/>
            </a:lvl6pPr>
            <a:lvl7pPr marL="520700" indent="0" rtl="0">
              <a:spcBef>
                <a:spcPts val="0"/>
              </a:spcBef>
              <a:buFont typeface="Times New Roman"/>
              <a:buNone/>
              <a:defRPr sz="200"/>
            </a:lvl7pPr>
            <a:lvl8pPr marL="609600" indent="0" rtl="0">
              <a:spcBef>
                <a:spcPts val="0"/>
              </a:spcBef>
              <a:buFont typeface="Times New Roman"/>
              <a:buNone/>
              <a:defRPr sz="200"/>
            </a:lvl8pPr>
            <a:lvl9pPr marL="698500" indent="0" rtl="0">
              <a:spcBef>
                <a:spcPts val="0"/>
              </a:spcBef>
              <a:buFont typeface="Times New Roman"/>
              <a:buNone/>
              <a:defRPr sz="200"/>
            </a:lvl9pPr>
          </a:lstStyle>
          <a:p>
            <a:endParaRPr/>
          </a:p>
        </p:txBody>
      </p:sp>
      <p:sp>
        <p:nvSpPr>
          <p:cNvPr id="37" name="Shape 37"/>
          <p:cNvSpPr txBox="1">
            <a:spLocks noGrp="1"/>
          </p:cNvSpPr>
          <p:nvPr>
            <p:ph type="dt" idx="10"/>
          </p:nvPr>
        </p:nvSpPr>
        <p:spPr>
          <a:xfrm>
            <a:off x="685601" y="4686349"/>
            <a:ext cx="1904999" cy="3428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6pPr>
            <a:lvl7pPr marL="609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7pPr>
            <a:lvl8pPr marL="8763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8pPr>
            <a:lvl9pPr marL="12192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38" name="Shape 38"/>
          <p:cNvSpPr txBox="1">
            <a:spLocks noGrp="1"/>
          </p:cNvSpPr>
          <p:nvPr>
            <p:ph type="ftr" idx="11"/>
          </p:nvPr>
        </p:nvSpPr>
        <p:spPr>
          <a:xfrm>
            <a:off x="3124398" y="4686349"/>
            <a:ext cx="2895299" cy="3428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6pPr>
            <a:lvl7pPr marL="609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7pPr>
            <a:lvl8pPr marL="8763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8pPr>
            <a:lvl9pPr marL="12192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39" name="Shape 39"/>
          <p:cNvSpPr txBox="1">
            <a:spLocks noGrp="1"/>
          </p:cNvSpPr>
          <p:nvPr>
            <p:ph type="sldNum" idx="12"/>
          </p:nvPr>
        </p:nvSpPr>
        <p:spPr>
          <a:xfrm>
            <a:off x="6553398" y="4686349"/>
            <a:ext cx="1904999" cy="342899"/>
          </a:xfrm>
          <a:prstGeom prst="rect">
            <a:avLst/>
          </a:prstGeom>
          <a:noFill/>
          <a:ln>
            <a:noFill/>
          </a:ln>
        </p:spPr>
        <p:txBody>
          <a:bodyPr lIns="91800" tIns="45900" rIns="91800" bIns="459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 sz="1400" b="0" i="0" u="none" strike="noStrike" cap="none" baseline="0">
                <a:solidFill>
                  <a:schemeClr val="dk1"/>
                </a:solidFill>
                <a:latin typeface="Times New Roman"/>
                <a:ea typeface="Times New Roman"/>
                <a:cs typeface="Times New Roman"/>
                <a:sym typeface="Times New Roman"/>
              </a:rPr>
              <a:t>‹#›</a:t>
            </a:fld>
            <a:endParaRPr lang="en" sz="14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685601" y="457150"/>
            <a:ext cx="7772699" cy="857099"/>
          </a:xfrm>
          <a:prstGeom prst="rect">
            <a:avLst/>
          </a:prstGeom>
          <a:noFill/>
          <a:ln>
            <a:noFill/>
          </a:ln>
        </p:spPr>
        <p:txBody>
          <a:bodyPr lIns="17450" tIns="17450" rIns="17450" bIns="17450" anchor="ctr"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marL="88900" algn="ctr" rtl="0">
              <a:spcBef>
                <a:spcPts val="0"/>
              </a:spcBef>
              <a:spcAft>
                <a:spcPts val="0"/>
              </a:spcAft>
              <a:defRPr sz="4400">
                <a:solidFill>
                  <a:schemeClr val="dk2"/>
                </a:solidFill>
                <a:latin typeface="Times New Roman"/>
                <a:ea typeface="Times New Roman"/>
                <a:cs typeface="Times New Roman"/>
                <a:sym typeface="Times New Roman"/>
              </a:defRPr>
            </a:lvl6pPr>
            <a:lvl7pPr marL="177800" algn="ctr" rtl="0">
              <a:spcBef>
                <a:spcPts val="0"/>
              </a:spcBef>
              <a:spcAft>
                <a:spcPts val="0"/>
              </a:spcAft>
              <a:defRPr sz="4400">
                <a:solidFill>
                  <a:schemeClr val="dk2"/>
                </a:solidFill>
                <a:latin typeface="Times New Roman"/>
                <a:ea typeface="Times New Roman"/>
                <a:cs typeface="Times New Roman"/>
                <a:sym typeface="Times New Roman"/>
              </a:defRPr>
            </a:lvl7pPr>
            <a:lvl8pPr marL="266700" algn="ctr" rtl="0">
              <a:spcBef>
                <a:spcPts val="0"/>
              </a:spcBef>
              <a:spcAft>
                <a:spcPts val="0"/>
              </a:spcAft>
              <a:defRPr sz="4400">
                <a:solidFill>
                  <a:schemeClr val="dk2"/>
                </a:solidFill>
                <a:latin typeface="Times New Roman"/>
                <a:ea typeface="Times New Roman"/>
                <a:cs typeface="Times New Roman"/>
                <a:sym typeface="Times New Roman"/>
              </a:defRPr>
            </a:lvl8pPr>
            <a:lvl9pPr marL="355600" algn="ctr" rtl="0">
              <a:spcBef>
                <a:spcPts val="0"/>
              </a:spcBef>
              <a:spcAft>
                <a:spcPts val="0"/>
              </a:spcAft>
              <a:defRPr sz="4400">
                <a:solidFill>
                  <a:schemeClr val="dk2"/>
                </a:solidFill>
                <a:latin typeface="Times New Roman"/>
                <a:ea typeface="Times New Roman"/>
                <a:cs typeface="Times New Roman"/>
                <a:sym typeface="Times New Roman"/>
              </a:defRPr>
            </a:lvl9pPr>
          </a:lstStyle>
          <a:p>
            <a:endParaRPr/>
          </a:p>
        </p:txBody>
      </p:sp>
      <p:sp>
        <p:nvSpPr>
          <p:cNvPr id="42" name="Shape 42"/>
          <p:cNvSpPr txBox="1">
            <a:spLocks noGrp="1"/>
          </p:cNvSpPr>
          <p:nvPr>
            <p:ph type="dt" idx="10"/>
          </p:nvPr>
        </p:nvSpPr>
        <p:spPr>
          <a:xfrm>
            <a:off x="685601" y="4686349"/>
            <a:ext cx="1904999" cy="3428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6pPr>
            <a:lvl7pPr marL="609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7pPr>
            <a:lvl8pPr marL="8763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8pPr>
            <a:lvl9pPr marL="12192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43" name="Shape 43"/>
          <p:cNvSpPr txBox="1">
            <a:spLocks noGrp="1"/>
          </p:cNvSpPr>
          <p:nvPr>
            <p:ph type="ftr" idx="11"/>
          </p:nvPr>
        </p:nvSpPr>
        <p:spPr>
          <a:xfrm>
            <a:off x="3124398" y="4686349"/>
            <a:ext cx="2895299" cy="3428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6pPr>
            <a:lvl7pPr marL="609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7pPr>
            <a:lvl8pPr marL="8763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8pPr>
            <a:lvl9pPr marL="12192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44" name="Shape 44"/>
          <p:cNvSpPr txBox="1">
            <a:spLocks noGrp="1"/>
          </p:cNvSpPr>
          <p:nvPr>
            <p:ph type="sldNum" idx="12"/>
          </p:nvPr>
        </p:nvSpPr>
        <p:spPr>
          <a:xfrm>
            <a:off x="6553398" y="4686349"/>
            <a:ext cx="1904999" cy="342899"/>
          </a:xfrm>
          <a:prstGeom prst="rect">
            <a:avLst/>
          </a:prstGeom>
          <a:noFill/>
          <a:ln>
            <a:noFill/>
          </a:ln>
        </p:spPr>
        <p:txBody>
          <a:bodyPr lIns="91800" tIns="45900" rIns="91800" bIns="459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 sz="1400" b="0" i="0" u="none" strike="noStrike" cap="none" baseline="0">
                <a:solidFill>
                  <a:schemeClr val="dk1"/>
                </a:solidFill>
                <a:latin typeface="Times New Roman"/>
                <a:ea typeface="Times New Roman"/>
                <a:cs typeface="Times New Roman"/>
                <a:sym typeface="Times New Roman"/>
              </a:rPr>
              <a:t>‹#›</a:t>
            </a:fld>
            <a:endParaRPr lang="en" sz="14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067" y="205878"/>
            <a:ext cx="8229899" cy="857099"/>
          </a:xfrm>
          <a:prstGeom prst="rect">
            <a:avLst/>
          </a:prstGeom>
          <a:noFill/>
          <a:ln>
            <a:noFill/>
          </a:ln>
        </p:spPr>
        <p:txBody>
          <a:bodyPr lIns="17450" tIns="17450" rIns="17450" bIns="17450" anchor="ctr" anchorCtr="0"/>
          <a:lstStyle>
            <a:lvl1pPr rtl="0">
              <a:spcBef>
                <a:spcPts val="0"/>
              </a:spcBef>
              <a:defRPr/>
            </a:lvl1pPr>
            <a:lvl2pPr rtl="0">
              <a:spcBef>
                <a:spcPts val="0"/>
              </a:spcBef>
              <a:defRPr sz="4400">
                <a:solidFill>
                  <a:schemeClr val="dk2"/>
                </a:solidFill>
                <a:latin typeface="Times New Roman"/>
                <a:ea typeface="Times New Roman"/>
                <a:cs typeface="Times New Roman"/>
                <a:sym typeface="Times New Roman"/>
              </a:defRPr>
            </a:lvl2pPr>
            <a:lvl3pPr rtl="0">
              <a:spcBef>
                <a:spcPts val="0"/>
              </a:spcBef>
              <a:defRPr sz="4400">
                <a:solidFill>
                  <a:schemeClr val="dk2"/>
                </a:solidFill>
                <a:latin typeface="Times New Roman"/>
                <a:ea typeface="Times New Roman"/>
                <a:cs typeface="Times New Roman"/>
                <a:sym typeface="Times New Roman"/>
              </a:defRPr>
            </a:lvl3pPr>
            <a:lvl4pPr rtl="0">
              <a:spcBef>
                <a:spcPts val="0"/>
              </a:spcBef>
              <a:defRPr sz="4400">
                <a:solidFill>
                  <a:schemeClr val="dk2"/>
                </a:solidFill>
                <a:latin typeface="Times New Roman"/>
                <a:ea typeface="Times New Roman"/>
                <a:cs typeface="Times New Roman"/>
                <a:sym typeface="Times New Roman"/>
              </a:defRPr>
            </a:lvl4pPr>
            <a:lvl5pPr rtl="0">
              <a:spcBef>
                <a:spcPts val="0"/>
              </a:spcBef>
              <a:defRPr sz="4400">
                <a:solidFill>
                  <a:schemeClr val="dk2"/>
                </a:solidFill>
                <a:latin typeface="Times New Roman"/>
                <a:ea typeface="Times New Roman"/>
                <a:cs typeface="Times New Roman"/>
                <a:sym typeface="Times New Roman"/>
              </a:defRPr>
            </a:lvl5pPr>
            <a:lvl6pPr rtl="0">
              <a:spcBef>
                <a:spcPts val="0"/>
              </a:spcBef>
              <a:defRPr sz="4400">
                <a:solidFill>
                  <a:schemeClr val="dk2"/>
                </a:solidFill>
                <a:latin typeface="Times New Roman"/>
                <a:ea typeface="Times New Roman"/>
                <a:cs typeface="Times New Roman"/>
                <a:sym typeface="Times New Roman"/>
              </a:defRPr>
            </a:lvl6pPr>
            <a:lvl7pPr rtl="0">
              <a:spcBef>
                <a:spcPts val="0"/>
              </a:spcBef>
              <a:defRPr sz="4400">
                <a:solidFill>
                  <a:schemeClr val="dk2"/>
                </a:solidFill>
                <a:latin typeface="Times New Roman"/>
                <a:ea typeface="Times New Roman"/>
                <a:cs typeface="Times New Roman"/>
                <a:sym typeface="Times New Roman"/>
              </a:defRPr>
            </a:lvl7pPr>
            <a:lvl8pPr rtl="0">
              <a:spcBef>
                <a:spcPts val="0"/>
              </a:spcBef>
              <a:defRPr sz="4400">
                <a:solidFill>
                  <a:schemeClr val="dk2"/>
                </a:solidFill>
                <a:latin typeface="Times New Roman"/>
                <a:ea typeface="Times New Roman"/>
                <a:cs typeface="Times New Roman"/>
                <a:sym typeface="Times New Roman"/>
              </a:defRPr>
            </a:lvl8pPr>
            <a:lvl9pPr rtl="0">
              <a:spcBef>
                <a:spcPts val="0"/>
              </a:spcBef>
              <a:defRPr sz="4400">
                <a:solidFill>
                  <a:schemeClr val="dk2"/>
                </a:solidFill>
                <a:latin typeface="Times New Roman"/>
                <a:ea typeface="Times New Roman"/>
                <a:cs typeface="Times New Roman"/>
                <a:sym typeface="Times New Roman"/>
              </a:defRPr>
            </a:lvl9pPr>
          </a:lstStyle>
          <a:p>
            <a:endParaRPr/>
          </a:p>
        </p:txBody>
      </p:sp>
      <p:sp>
        <p:nvSpPr>
          <p:cNvPr id="47" name="Shape 47"/>
          <p:cNvSpPr txBox="1">
            <a:spLocks noGrp="1"/>
          </p:cNvSpPr>
          <p:nvPr>
            <p:ph type="body" idx="1"/>
          </p:nvPr>
        </p:nvSpPr>
        <p:spPr>
          <a:xfrm>
            <a:off x="457067" y="1151433"/>
            <a:ext cx="4040099" cy="479699"/>
          </a:xfrm>
          <a:prstGeom prst="rect">
            <a:avLst/>
          </a:prstGeom>
          <a:noFill/>
          <a:ln>
            <a:noFill/>
          </a:ln>
        </p:spPr>
        <p:txBody>
          <a:bodyPr lIns="17450" tIns="17450" rIns="17450" bIns="17450" anchor="b" anchorCtr="0"/>
          <a:lstStyle>
            <a:lvl1pPr marL="0" indent="0" rtl="0">
              <a:spcBef>
                <a:spcPts val="0"/>
              </a:spcBef>
              <a:buFont typeface="Times New Roman"/>
              <a:buNone/>
              <a:defRPr sz="500" b="1"/>
            </a:lvl1pPr>
            <a:lvl2pPr marL="88900" indent="0" rtl="0">
              <a:spcBef>
                <a:spcPts val="0"/>
              </a:spcBef>
              <a:buFont typeface="Times New Roman"/>
              <a:buNone/>
              <a:defRPr sz="400" b="1"/>
            </a:lvl2pPr>
            <a:lvl3pPr marL="177800" indent="0" rtl="0">
              <a:spcBef>
                <a:spcPts val="0"/>
              </a:spcBef>
              <a:buFont typeface="Times New Roman"/>
              <a:buNone/>
              <a:defRPr sz="300" b="1"/>
            </a:lvl3pPr>
            <a:lvl4pPr marL="266700" indent="0" rtl="0">
              <a:spcBef>
                <a:spcPts val="0"/>
              </a:spcBef>
              <a:buFont typeface="Times New Roman"/>
              <a:buNone/>
              <a:defRPr sz="300" b="1"/>
            </a:lvl4pPr>
            <a:lvl5pPr marL="355600" indent="0" rtl="0">
              <a:spcBef>
                <a:spcPts val="0"/>
              </a:spcBef>
              <a:buFont typeface="Times New Roman"/>
              <a:buNone/>
              <a:defRPr sz="300" b="1"/>
            </a:lvl5pPr>
            <a:lvl6pPr marL="431800" indent="0" rtl="0">
              <a:spcBef>
                <a:spcPts val="0"/>
              </a:spcBef>
              <a:buFont typeface="Times New Roman"/>
              <a:buNone/>
              <a:defRPr sz="300" b="1"/>
            </a:lvl6pPr>
            <a:lvl7pPr marL="520700" indent="0" rtl="0">
              <a:spcBef>
                <a:spcPts val="0"/>
              </a:spcBef>
              <a:buFont typeface="Times New Roman"/>
              <a:buNone/>
              <a:defRPr sz="300" b="1"/>
            </a:lvl7pPr>
            <a:lvl8pPr marL="609600" indent="0" rtl="0">
              <a:spcBef>
                <a:spcPts val="0"/>
              </a:spcBef>
              <a:buFont typeface="Times New Roman"/>
              <a:buNone/>
              <a:defRPr sz="300" b="1"/>
            </a:lvl8pPr>
            <a:lvl9pPr marL="698500" indent="0" rtl="0">
              <a:spcBef>
                <a:spcPts val="0"/>
              </a:spcBef>
              <a:buFont typeface="Times New Roman"/>
              <a:buNone/>
              <a:defRPr sz="300" b="1"/>
            </a:lvl9pPr>
          </a:lstStyle>
          <a:p>
            <a:endParaRPr/>
          </a:p>
        </p:txBody>
      </p:sp>
      <p:sp>
        <p:nvSpPr>
          <p:cNvPr id="48" name="Shape 48"/>
          <p:cNvSpPr txBox="1">
            <a:spLocks noGrp="1"/>
          </p:cNvSpPr>
          <p:nvPr>
            <p:ph type="body" idx="2"/>
          </p:nvPr>
        </p:nvSpPr>
        <p:spPr>
          <a:xfrm>
            <a:off x="457067" y="1631156"/>
            <a:ext cx="4040099" cy="2963400"/>
          </a:xfrm>
          <a:prstGeom prst="rect">
            <a:avLst/>
          </a:prstGeom>
          <a:noFill/>
          <a:ln>
            <a:noFill/>
          </a:ln>
        </p:spPr>
        <p:txBody>
          <a:bodyPr lIns="17450" tIns="17450" rIns="17450" bIns="17450" anchor="t" anchorCtr="0"/>
          <a:lstStyle>
            <a:lvl1pPr rtl="0">
              <a:spcBef>
                <a:spcPts val="0"/>
              </a:spcBef>
              <a:defRPr sz="500"/>
            </a:lvl1pPr>
            <a:lvl2pPr rtl="0">
              <a:spcBef>
                <a:spcPts val="0"/>
              </a:spcBef>
              <a:defRPr sz="400"/>
            </a:lvl2pPr>
            <a:lvl3pPr rtl="0">
              <a:spcBef>
                <a:spcPts val="0"/>
              </a:spcBef>
              <a:defRPr sz="300"/>
            </a:lvl3pPr>
            <a:lvl4pPr rtl="0">
              <a:spcBef>
                <a:spcPts val="0"/>
              </a:spcBef>
              <a:defRPr sz="300"/>
            </a:lvl4pPr>
            <a:lvl5pPr rtl="0">
              <a:spcBef>
                <a:spcPts val="0"/>
              </a:spcBef>
              <a:defRPr sz="300"/>
            </a:lvl5pPr>
            <a:lvl6pPr rtl="0">
              <a:spcBef>
                <a:spcPts val="0"/>
              </a:spcBef>
              <a:defRPr sz="300"/>
            </a:lvl6pPr>
            <a:lvl7pPr rtl="0">
              <a:spcBef>
                <a:spcPts val="0"/>
              </a:spcBef>
              <a:defRPr sz="300"/>
            </a:lvl7pPr>
            <a:lvl8pPr rtl="0">
              <a:spcBef>
                <a:spcPts val="0"/>
              </a:spcBef>
              <a:defRPr sz="300"/>
            </a:lvl8pPr>
            <a:lvl9pPr rtl="0">
              <a:spcBef>
                <a:spcPts val="0"/>
              </a:spcBef>
              <a:defRPr sz="300"/>
            </a:lvl9pPr>
          </a:lstStyle>
          <a:p>
            <a:endParaRPr/>
          </a:p>
        </p:txBody>
      </p:sp>
      <p:sp>
        <p:nvSpPr>
          <p:cNvPr id="49" name="Shape 49"/>
          <p:cNvSpPr txBox="1">
            <a:spLocks noGrp="1"/>
          </p:cNvSpPr>
          <p:nvPr>
            <p:ph type="body" idx="3"/>
          </p:nvPr>
        </p:nvSpPr>
        <p:spPr>
          <a:xfrm>
            <a:off x="4645091" y="1151433"/>
            <a:ext cx="4041900" cy="479699"/>
          </a:xfrm>
          <a:prstGeom prst="rect">
            <a:avLst/>
          </a:prstGeom>
          <a:noFill/>
          <a:ln>
            <a:noFill/>
          </a:ln>
        </p:spPr>
        <p:txBody>
          <a:bodyPr lIns="17450" tIns="17450" rIns="17450" bIns="17450" anchor="b" anchorCtr="0"/>
          <a:lstStyle>
            <a:lvl1pPr marL="0" indent="0" rtl="0">
              <a:spcBef>
                <a:spcPts val="0"/>
              </a:spcBef>
              <a:buFont typeface="Times New Roman"/>
              <a:buNone/>
              <a:defRPr sz="500" b="1"/>
            </a:lvl1pPr>
            <a:lvl2pPr marL="88900" indent="0" rtl="0">
              <a:spcBef>
                <a:spcPts val="0"/>
              </a:spcBef>
              <a:buFont typeface="Times New Roman"/>
              <a:buNone/>
              <a:defRPr sz="400" b="1"/>
            </a:lvl2pPr>
            <a:lvl3pPr marL="177800" indent="0" rtl="0">
              <a:spcBef>
                <a:spcPts val="0"/>
              </a:spcBef>
              <a:buFont typeface="Times New Roman"/>
              <a:buNone/>
              <a:defRPr sz="300" b="1"/>
            </a:lvl3pPr>
            <a:lvl4pPr marL="266700" indent="0" rtl="0">
              <a:spcBef>
                <a:spcPts val="0"/>
              </a:spcBef>
              <a:buFont typeface="Times New Roman"/>
              <a:buNone/>
              <a:defRPr sz="300" b="1"/>
            </a:lvl4pPr>
            <a:lvl5pPr marL="355600" indent="0" rtl="0">
              <a:spcBef>
                <a:spcPts val="0"/>
              </a:spcBef>
              <a:buFont typeface="Times New Roman"/>
              <a:buNone/>
              <a:defRPr sz="300" b="1"/>
            </a:lvl5pPr>
            <a:lvl6pPr marL="431800" indent="0" rtl="0">
              <a:spcBef>
                <a:spcPts val="0"/>
              </a:spcBef>
              <a:buFont typeface="Times New Roman"/>
              <a:buNone/>
              <a:defRPr sz="300" b="1"/>
            </a:lvl6pPr>
            <a:lvl7pPr marL="520700" indent="0" rtl="0">
              <a:spcBef>
                <a:spcPts val="0"/>
              </a:spcBef>
              <a:buFont typeface="Times New Roman"/>
              <a:buNone/>
              <a:defRPr sz="300" b="1"/>
            </a:lvl7pPr>
            <a:lvl8pPr marL="609600" indent="0" rtl="0">
              <a:spcBef>
                <a:spcPts val="0"/>
              </a:spcBef>
              <a:buFont typeface="Times New Roman"/>
              <a:buNone/>
              <a:defRPr sz="300" b="1"/>
            </a:lvl8pPr>
            <a:lvl9pPr marL="698500" indent="0" rtl="0">
              <a:spcBef>
                <a:spcPts val="0"/>
              </a:spcBef>
              <a:buFont typeface="Times New Roman"/>
              <a:buNone/>
              <a:defRPr sz="300" b="1"/>
            </a:lvl9pPr>
          </a:lstStyle>
          <a:p>
            <a:endParaRPr/>
          </a:p>
        </p:txBody>
      </p:sp>
      <p:sp>
        <p:nvSpPr>
          <p:cNvPr id="50" name="Shape 50"/>
          <p:cNvSpPr txBox="1">
            <a:spLocks noGrp="1"/>
          </p:cNvSpPr>
          <p:nvPr>
            <p:ph type="body" idx="4"/>
          </p:nvPr>
        </p:nvSpPr>
        <p:spPr>
          <a:xfrm>
            <a:off x="4645091" y="1631156"/>
            <a:ext cx="4041900" cy="2963400"/>
          </a:xfrm>
          <a:prstGeom prst="rect">
            <a:avLst/>
          </a:prstGeom>
          <a:noFill/>
          <a:ln>
            <a:noFill/>
          </a:ln>
        </p:spPr>
        <p:txBody>
          <a:bodyPr lIns="17450" tIns="17450" rIns="17450" bIns="17450" anchor="t" anchorCtr="0"/>
          <a:lstStyle>
            <a:lvl1pPr rtl="0">
              <a:spcBef>
                <a:spcPts val="0"/>
              </a:spcBef>
              <a:defRPr sz="500"/>
            </a:lvl1pPr>
            <a:lvl2pPr rtl="0">
              <a:spcBef>
                <a:spcPts val="0"/>
              </a:spcBef>
              <a:defRPr sz="400"/>
            </a:lvl2pPr>
            <a:lvl3pPr rtl="0">
              <a:spcBef>
                <a:spcPts val="0"/>
              </a:spcBef>
              <a:defRPr sz="300"/>
            </a:lvl3pPr>
            <a:lvl4pPr rtl="0">
              <a:spcBef>
                <a:spcPts val="0"/>
              </a:spcBef>
              <a:defRPr sz="300"/>
            </a:lvl4pPr>
            <a:lvl5pPr rtl="0">
              <a:spcBef>
                <a:spcPts val="0"/>
              </a:spcBef>
              <a:defRPr sz="300"/>
            </a:lvl5pPr>
            <a:lvl6pPr rtl="0">
              <a:spcBef>
                <a:spcPts val="0"/>
              </a:spcBef>
              <a:defRPr sz="300"/>
            </a:lvl6pPr>
            <a:lvl7pPr rtl="0">
              <a:spcBef>
                <a:spcPts val="0"/>
              </a:spcBef>
              <a:defRPr sz="300"/>
            </a:lvl7pPr>
            <a:lvl8pPr rtl="0">
              <a:spcBef>
                <a:spcPts val="0"/>
              </a:spcBef>
              <a:defRPr sz="300"/>
            </a:lvl8pPr>
            <a:lvl9pPr rtl="0">
              <a:spcBef>
                <a:spcPts val="0"/>
              </a:spcBef>
              <a:defRPr sz="300"/>
            </a:lvl9pPr>
          </a:lstStyle>
          <a:p>
            <a:endParaRPr/>
          </a:p>
        </p:txBody>
      </p:sp>
      <p:sp>
        <p:nvSpPr>
          <p:cNvPr id="51" name="Shape 51"/>
          <p:cNvSpPr txBox="1">
            <a:spLocks noGrp="1"/>
          </p:cNvSpPr>
          <p:nvPr>
            <p:ph type="dt" idx="10"/>
          </p:nvPr>
        </p:nvSpPr>
        <p:spPr>
          <a:xfrm>
            <a:off x="685601" y="4686349"/>
            <a:ext cx="1904999" cy="3428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6pPr>
            <a:lvl7pPr marL="609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7pPr>
            <a:lvl8pPr marL="8763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8pPr>
            <a:lvl9pPr marL="12192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52" name="Shape 52"/>
          <p:cNvSpPr txBox="1">
            <a:spLocks noGrp="1"/>
          </p:cNvSpPr>
          <p:nvPr>
            <p:ph type="ftr" idx="11"/>
          </p:nvPr>
        </p:nvSpPr>
        <p:spPr>
          <a:xfrm>
            <a:off x="3124398" y="4686349"/>
            <a:ext cx="2895299" cy="3428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6pPr>
            <a:lvl7pPr marL="609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7pPr>
            <a:lvl8pPr marL="8763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8pPr>
            <a:lvl9pPr marL="12192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53" name="Shape 53"/>
          <p:cNvSpPr txBox="1">
            <a:spLocks noGrp="1"/>
          </p:cNvSpPr>
          <p:nvPr>
            <p:ph type="sldNum" idx="12"/>
          </p:nvPr>
        </p:nvSpPr>
        <p:spPr>
          <a:xfrm>
            <a:off x="6553398" y="4686349"/>
            <a:ext cx="1904999" cy="342899"/>
          </a:xfrm>
          <a:prstGeom prst="rect">
            <a:avLst/>
          </a:prstGeom>
          <a:noFill/>
          <a:ln>
            <a:noFill/>
          </a:ln>
        </p:spPr>
        <p:txBody>
          <a:bodyPr lIns="91800" tIns="45900" rIns="91800" bIns="459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 sz="1400" b="0" i="0" u="none" strike="noStrike" cap="none" baseline="0">
                <a:solidFill>
                  <a:schemeClr val="dk1"/>
                </a:solidFill>
                <a:latin typeface="Times New Roman"/>
                <a:ea typeface="Times New Roman"/>
                <a:cs typeface="Times New Roman"/>
                <a:sym typeface="Times New Roman"/>
              </a:rPr>
              <a:t>‹#›</a:t>
            </a:fld>
            <a:endParaRPr lang="en" sz="14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685601" y="457150"/>
            <a:ext cx="7772699" cy="857099"/>
          </a:xfrm>
          <a:prstGeom prst="rect">
            <a:avLst/>
          </a:prstGeom>
          <a:noFill/>
          <a:ln>
            <a:noFill/>
          </a:ln>
        </p:spPr>
        <p:txBody>
          <a:bodyPr lIns="17450" tIns="17450" rIns="17450" bIns="17450" anchor="ctr"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marL="88900" algn="ctr" rtl="0">
              <a:spcBef>
                <a:spcPts val="0"/>
              </a:spcBef>
              <a:spcAft>
                <a:spcPts val="0"/>
              </a:spcAft>
              <a:defRPr sz="4400">
                <a:solidFill>
                  <a:schemeClr val="dk2"/>
                </a:solidFill>
                <a:latin typeface="Times New Roman"/>
                <a:ea typeface="Times New Roman"/>
                <a:cs typeface="Times New Roman"/>
                <a:sym typeface="Times New Roman"/>
              </a:defRPr>
            </a:lvl6pPr>
            <a:lvl7pPr marL="177800" algn="ctr" rtl="0">
              <a:spcBef>
                <a:spcPts val="0"/>
              </a:spcBef>
              <a:spcAft>
                <a:spcPts val="0"/>
              </a:spcAft>
              <a:defRPr sz="4400">
                <a:solidFill>
                  <a:schemeClr val="dk2"/>
                </a:solidFill>
                <a:latin typeface="Times New Roman"/>
                <a:ea typeface="Times New Roman"/>
                <a:cs typeface="Times New Roman"/>
                <a:sym typeface="Times New Roman"/>
              </a:defRPr>
            </a:lvl7pPr>
            <a:lvl8pPr marL="266700" algn="ctr" rtl="0">
              <a:spcBef>
                <a:spcPts val="0"/>
              </a:spcBef>
              <a:spcAft>
                <a:spcPts val="0"/>
              </a:spcAft>
              <a:defRPr sz="4400">
                <a:solidFill>
                  <a:schemeClr val="dk2"/>
                </a:solidFill>
                <a:latin typeface="Times New Roman"/>
                <a:ea typeface="Times New Roman"/>
                <a:cs typeface="Times New Roman"/>
                <a:sym typeface="Times New Roman"/>
              </a:defRPr>
            </a:lvl8pPr>
            <a:lvl9pPr marL="355600" algn="ctr" rtl="0">
              <a:spcBef>
                <a:spcPts val="0"/>
              </a:spcBef>
              <a:spcAft>
                <a:spcPts val="0"/>
              </a:spcAft>
              <a:defRPr sz="4400">
                <a:solidFill>
                  <a:schemeClr val="dk2"/>
                </a:solidFill>
                <a:latin typeface="Times New Roman"/>
                <a:ea typeface="Times New Roman"/>
                <a:cs typeface="Times New Roman"/>
                <a:sym typeface="Times New Roman"/>
              </a:defRPr>
            </a:lvl9pPr>
          </a:lstStyle>
          <a:p>
            <a:endParaRPr/>
          </a:p>
        </p:txBody>
      </p:sp>
      <p:sp>
        <p:nvSpPr>
          <p:cNvPr id="56" name="Shape 56"/>
          <p:cNvSpPr txBox="1">
            <a:spLocks noGrp="1"/>
          </p:cNvSpPr>
          <p:nvPr>
            <p:ph type="body" idx="1"/>
          </p:nvPr>
        </p:nvSpPr>
        <p:spPr>
          <a:xfrm>
            <a:off x="685601" y="1485800"/>
            <a:ext cx="3870599" cy="3086099"/>
          </a:xfrm>
          <a:prstGeom prst="rect">
            <a:avLst/>
          </a:prstGeom>
          <a:noFill/>
          <a:ln>
            <a:noFill/>
          </a:ln>
        </p:spPr>
        <p:txBody>
          <a:bodyPr lIns="17450" tIns="17450" rIns="17450" bIns="17450" anchor="t" anchorCtr="0"/>
          <a:lstStyle>
            <a:lvl1pPr rtl="0">
              <a:spcBef>
                <a:spcPts val="0"/>
              </a:spcBef>
              <a:defRPr sz="500"/>
            </a:lvl1pPr>
            <a:lvl2pPr rtl="0">
              <a:spcBef>
                <a:spcPts val="0"/>
              </a:spcBef>
              <a:defRPr sz="500"/>
            </a:lvl2pPr>
            <a:lvl3pPr rtl="0">
              <a:spcBef>
                <a:spcPts val="0"/>
              </a:spcBef>
              <a:defRPr sz="400"/>
            </a:lvl3pPr>
            <a:lvl4pPr rtl="0">
              <a:spcBef>
                <a:spcPts val="0"/>
              </a:spcBef>
              <a:defRPr sz="300"/>
            </a:lvl4pPr>
            <a:lvl5pPr rtl="0">
              <a:spcBef>
                <a:spcPts val="0"/>
              </a:spcBef>
              <a:defRPr sz="300"/>
            </a:lvl5pPr>
            <a:lvl6pPr rtl="0">
              <a:spcBef>
                <a:spcPts val="0"/>
              </a:spcBef>
              <a:defRPr sz="300"/>
            </a:lvl6pPr>
            <a:lvl7pPr rtl="0">
              <a:spcBef>
                <a:spcPts val="0"/>
              </a:spcBef>
              <a:defRPr sz="300"/>
            </a:lvl7pPr>
            <a:lvl8pPr rtl="0">
              <a:spcBef>
                <a:spcPts val="0"/>
              </a:spcBef>
              <a:defRPr sz="300"/>
            </a:lvl8pPr>
            <a:lvl9pPr rtl="0">
              <a:spcBef>
                <a:spcPts val="0"/>
              </a:spcBef>
              <a:defRPr sz="300"/>
            </a:lvl9pPr>
          </a:lstStyle>
          <a:p>
            <a:endParaRPr/>
          </a:p>
        </p:txBody>
      </p:sp>
      <p:sp>
        <p:nvSpPr>
          <p:cNvPr id="57" name="Shape 57"/>
          <p:cNvSpPr txBox="1">
            <a:spLocks noGrp="1"/>
          </p:cNvSpPr>
          <p:nvPr>
            <p:ph type="body" idx="2"/>
          </p:nvPr>
        </p:nvSpPr>
        <p:spPr>
          <a:xfrm>
            <a:off x="4587875" y="1485800"/>
            <a:ext cx="3870599" cy="3086099"/>
          </a:xfrm>
          <a:prstGeom prst="rect">
            <a:avLst/>
          </a:prstGeom>
          <a:noFill/>
          <a:ln>
            <a:noFill/>
          </a:ln>
        </p:spPr>
        <p:txBody>
          <a:bodyPr lIns="17450" tIns="17450" rIns="17450" bIns="17450" anchor="t" anchorCtr="0"/>
          <a:lstStyle>
            <a:lvl1pPr rtl="0">
              <a:spcBef>
                <a:spcPts val="0"/>
              </a:spcBef>
              <a:defRPr sz="500"/>
            </a:lvl1pPr>
            <a:lvl2pPr rtl="0">
              <a:spcBef>
                <a:spcPts val="0"/>
              </a:spcBef>
              <a:defRPr sz="500"/>
            </a:lvl2pPr>
            <a:lvl3pPr rtl="0">
              <a:spcBef>
                <a:spcPts val="0"/>
              </a:spcBef>
              <a:defRPr sz="400"/>
            </a:lvl3pPr>
            <a:lvl4pPr rtl="0">
              <a:spcBef>
                <a:spcPts val="0"/>
              </a:spcBef>
              <a:defRPr sz="300"/>
            </a:lvl4pPr>
            <a:lvl5pPr rtl="0">
              <a:spcBef>
                <a:spcPts val="0"/>
              </a:spcBef>
              <a:defRPr sz="300"/>
            </a:lvl5pPr>
            <a:lvl6pPr rtl="0">
              <a:spcBef>
                <a:spcPts val="0"/>
              </a:spcBef>
              <a:defRPr sz="300"/>
            </a:lvl6pPr>
            <a:lvl7pPr rtl="0">
              <a:spcBef>
                <a:spcPts val="0"/>
              </a:spcBef>
              <a:defRPr sz="300"/>
            </a:lvl7pPr>
            <a:lvl8pPr rtl="0">
              <a:spcBef>
                <a:spcPts val="0"/>
              </a:spcBef>
              <a:defRPr sz="300"/>
            </a:lvl8pPr>
            <a:lvl9pPr rtl="0">
              <a:spcBef>
                <a:spcPts val="0"/>
              </a:spcBef>
              <a:defRPr sz="300"/>
            </a:lvl9pPr>
          </a:lstStyle>
          <a:p>
            <a:endParaRPr/>
          </a:p>
        </p:txBody>
      </p:sp>
      <p:sp>
        <p:nvSpPr>
          <p:cNvPr id="58" name="Shape 58"/>
          <p:cNvSpPr txBox="1">
            <a:spLocks noGrp="1"/>
          </p:cNvSpPr>
          <p:nvPr>
            <p:ph type="dt" idx="10"/>
          </p:nvPr>
        </p:nvSpPr>
        <p:spPr>
          <a:xfrm>
            <a:off x="685601" y="4686349"/>
            <a:ext cx="1904999" cy="3428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6pPr>
            <a:lvl7pPr marL="609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7pPr>
            <a:lvl8pPr marL="8763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8pPr>
            <a:lvl9pPr marL="12192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59" name="Shape 59"/>
          <p:cNvSpPr txBox="1">
            <a:spLocks noGrp="1"/>
          </p:cNvSpPr>
          <p:nvPr>
            <p:ph type="ftr" idx="11"/>
          </p:nvPr>
        </p:nvSpPr>
        <p:spPr>
          <a:xfrm>
            <a:off x="3124398" y="4686349"/>
            <a:ext cx="2895299" cy="3428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6pPr>
            <a:lvl7pPr marL="609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7pPr>
            <a:lvl8pPr marL="8763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8pPr>
            <a:lvl9pPr marL="12192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60" name="Shape 60"/>
          <p:cNvSpPr txBox="1">
            <a:spLocks noGrp="1"/>
          </p:cNvSpPr>
          <p:nvPr>
            <p:ph type="sldNum" idx="12"/>
          </p:nvPr>
        </p:nvSpPr>
        <p:spPr>
          <a:xfrm>
            <a:off x="6553398" y="4686349"/>
            <a:ext cx="1904999" cy="342899"/>
          </a:xfrm>
          <a:prstGeom prst="rect">
            <a:avLst/>
          </a:prstGeom>
          <a:noFill/>
          <a:ln>
            <a:noFill/>
          </a:ln>
        </p:spPr>
        <p:txBody>
          <a:bodyPr lIns="91800" tIns="45900" rIns="91800" bIns="459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 sz="1400" b="0" i="0" u="none" strike="noStrike" cap="none" baseline="0">
                <a:solidFill>
                  <a:schemeClr val="dk1"/>
                </a:solidFill>
                <a:latin typeface="Times New Roman"/>
                <a:ea typeface="Times New Roman"/>
                <a:cs typeface="Times New Roman"/>
                <a:sym typeface="Times New Roman"/>
              </a:rPr>
              <a:t>‹#›</a:t>
            </a:fld>
            <a:endParaRPr lang="en" sz="14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722312" y="3305224"/>
            <a:ext cx="7772400" cy="1021499"/>
          </a:xfrm>
          <a:prstGeom prst="rect">
            <a:avLst/>
          </a:prstGeom>
          <a:noFill/>
          <a:ln>
            <a:noFill/>
          </a:ln>
        </p:spPr>
        <p:txBody>
          <a:bodyPr lIns="17450" tIns="17450" rIns="17450" bIns="17450" anchor="t" anchorCtr="0"/>
          <a:lstStyle>
            <a:lvl1pPr algn="l" rtl="0">
              <a:spcBef>
                <a:spcPts val="0"/>
              </a:spcBef>
              <a:defRPr sz="800" b="1" cap="none"/>
            </a:lvl1pPr>
            <a:lvl2pPr rtl="0">
              <a:spcBef>
                <a:spcPts val="0"/>
              </a:spcBef>
              <a:defRPr sz="4400">
                <a:solidFill>
                  <a:schemeClr val="dk2"/>
                </a:solidFill>
                <a:latin typeface="Times New Roman"/>
                <a:ea typeface="Times New Roman"/>
                <a:cs typeface="Times New Roman"/>
                <a:sym typeface="Times New Roman"/>
              </a:defRPr>
            </a:lvl2pPr>
            <a:lvl3pPr rtl="0">
              <a:spcBef>
                <a:spcPts val="0"/>
              </a:spcBef>
              <a:defRPr sz="4400">
                <a:solidFill>
                  <a:schemeClr val="dk2"/>
                </a:solidFill>
                <a:latin typeface="Times New Roman"/>
                <a:ea typeface="Times New Roman"/>
                <a:cs typeface="Times New Roman"/>
                <a:sym typeface="Times New Roman"/>
              </a:defRPr>
            </a:lvl3pPr>
            <a:lvl4pPr rtl="0">
              <a:spcBef>
                <a:spcPts val="0"/>
              </a:spcBef>
              <a:defRPr sz="4400">
                <a:solidFill>
                  <a:schemeClr val="dk2"/>
                </a:solidFill>
                <a:latin typeface="Times New Roman"/>
                <a:ea typeface="Times New Roman"/>
                <a:cs typeface="Times New Roman"/>
                <a:sym typeface="Times New Roman"/>
              </a:defRPr>
            </a:lvl4pPr>
            <a:lvl5pPr rtl="0">
              <a:spcBef>
                <a:spcPts val="0"/>
              </a:spcBef>
              <a:defRPr sz="4400">
                <a:solidFill>
                  <a:schemeClr val="dk2"/>
                </a:solidFill>
                <a:latin typeface="Times New Roman"/>
                <a:ea typeface="Times New Roman"/>
                <a:cs typeface="Times New Roman"/>
                <a:sym typeface="Times New Roman"/>
              </a:defRPr>
            </a:lvl5pPr>
            <a:lvl6pPr rtl="0">
              <a:spcBef>
                <a:spcPts val="0"/>
              </a:spcBef>
              <a:defRPr sz="4400">
                <a:solidFill>
                  <a:schemeClr val="dk2"/>
                </a:solidFill>
                <a:latin typeface="Times New Roman"/>
                <a:ea typeface="Times New Roman"/>
                <a:cs typeface="Times New Roman"/>
                <a:sym typeface="Times New Roman"/>
              </a:defRPr>
            </a:lvl6pPr>
            <a:lvl7pPr rtl="0">
              <a:spcBef>
                <a:spcPts val="0"/>
              </a:spcBef>
              <a:defRPr sz="4400">
                <a:solidFill>
                  <a:schemeClr val="dk2"/>
                </a:solidFill>
                <a:latin typeface="Times New Roman"/>
                <a:ea typeface="Times New Roman"/>
                <a:cs typeface="Times New Roman"/>
                <a:sym typeface="Times New Roman"/>
              </a:defRPr>
            </a:lvl7pPr>
            <a:lvl8pPr rtl="0">
              <a:spcBef>
                <a:spcPts val="0"/>
              </a:spcBef>
              <a:defRPr sz="4400">
                <a:solidFill>
                  <a:schemeClr val="dk2"/>
                </a:solidFill>
                <a:latin typeface="Times New Roman"/>
                <a:ea typeface="Times New Roman"/>
                <a:cs typeface="Times New Roman"/>
                <a:sym typeface="Times New Roman"/>
              </a:defRPr>
            </a:lvl8pPr>
            <a:lvl9pPr rtl="0">
              <a:spcBef>
                <a:spcPts val="0"/>
              </a:spcBef>
              <a:defRPr sz="4400">
                <a:solidFill>
                  <a:schemeClr val="dk2"/>
                </a:solidFill>
                <a:latin typeface="Times New Roman"/>
                <a:ea typeface="Times New Roman"/>
                <a:cs typeface="Times New Roman"/>
                <a:sym typeface="Times New Roman"/>
              </a:defRPr>
            </a:lvl9pPr>
          </a:lstStyle>
          <a:p>
            <a:endParaRPr/>
          </a:p>
        </p:txBody>
      </p:sp>
      <p:sp>
        <p:nvSpPr>
          <p:cNvPr id="63" name="Shape 63"/>
          <p:cNvSpPr txBox="1">
            <a:spLocks noGrp="1"/>
          </p:cNvSpPr>
          <p:nvPr>
            <p:ph type="body" idx="1"/>
          </p:nvPr>
        </p:nvSpPr>
        <p:spPr>
          <a:xfrm>
            <a:off x="722312" y="2180083"/>
            <a:ext cx="7772400" cy="1125000"/>
          </a:xfrm>
          <a:prstGeom prst="rect">
            <a:avLst/>
          </a:prstGeom>
          <a:noFill/>
          <a:ln>
            <a:noFill/>
          </a:ln>
        </p:spPr>
        <p:txBody>
          <a:bodyPr lIns="17450" tIns="17450" rIns="17450" bIns="17450" anchor="b" anchorCtr="0"/>
          <a:lstStyle>
            <a:lvl1pPr marL="0" indent="0" rtl="0">
              <a:spcBef>
                <a:spcPts val="0"/>
              </a:spcBef>
              <a:buFont typeface="Times New Roman"/>
              <a:buNone/>
              <a:defRPr sz="400"/>
            </a:lvl1pPr>
            <a:lvl2pPr marL="88900" indent="0" rtl="0">
              <a:spcBef>
                <a:spcPts val="0"/>
              </a:spcBef>
              <a:buFont typeface="Times New Roman"/>
              <a:buNone/>
              <a:defRPr sz="300"/>
            </a:lvl2pPr>
            <a:lvl3pPr marL="177800" indent="0" rtl="0">
              <a:spcBef>
                <a:spcPts val="0"/>
              </a:spcBef>
              <a:buFont typeface="Times New Roman"/>
              <a:buNone/>
              <a:defRPr sz="300"/>
            </a:lvl3pPr>
            <a:lvl4pPr marL="266700" indent="0" rtl="0">
              <a:spcBef>
                <a:spcPts val="0"/>
              </a:spcBef>
              <a:buFont typeface="Times New Roman"/>
              <a:buNone/>
              <a:defRPr sz="300"/>
            </a:lvl4pPr>
            <a:lvl5pPr marL="355600" indent="0" rtl="0">
              <a:spcBef>
                <a:spcPts val="0"/>
              </a:spcBef>
              <a:buFont typeface="Times New Roman"/>
              <a:buNone/>
              <a:defRPr sz="300"/>
            </a:lvl5pPr>
            <a:lvl6pPr marL="431800" indent="0" rtl="0">
              <a:spcBef>
                <a:spcPts val="0"/>
              </a:spcBef>
              <a:buFont typeface="Times New Roman"/>
              <a:buNone/>
              <a:defRPr sz="300"/>
            </a:lvl6pPr>
            <a:lvl7pPr marL="520700" indent="0" rtl="0">
              <a:spcBef>
                <a:spcPts val="0"/>
              </a:spcBef>
              <a:buFont typeface="Times New Roman"/>
              <a:buNone/>
              <a:defRPr sz="300"/>
            </a:lvl7pPr>
            <a:lvl8pPr marL="609600" indent="0" rtl="0">
              <a:spcBef>
                <a:spcPts val="0"/>
              </a:spcBef>
              <a:buFont typeface="Times New Roman"/>
              <a:buNone/>
              <a:defRPr sz="300"/>
            </a:lvl8pPr>
            <a:lvl9pPr marL="698500" indent="0" rtl="0">
              <a:spcBef>
                <a:spcPts val="0"/>
              </a:spcBef>
              <a:buFont typeface="Times New Roman"/>
              <a:buNone/>
              <a:defRPr sz="300"/>
            </a:lvl9pPr>
          </a:lstStyle>
          <a:p>
            <a:endParaRPr/>
          </a:p>
        </p:txBody>
      </p:sp>
      <p:sp>
        <p:nvSpPr>
          <p:cNvPr id="64" name="Shape 64"/>
          <p:cNvSpPr txBox="1">
            <a:spLocks noGrp="1"/>
          </p:cNvSpPr>
          <p:nvPr>
            <p:ph type="dt" idx="10"/>
          </p:nvPr>
        </p:nvSpPr>
        <p:spPr>
          <a:xfrm>
            <a:off x="685601" y="4686349"/>
            <a:ext cx="1904999" cy="3428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6pPr>
            <a:lvl7pPr marL="609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7pPr>
            <a:lvl8pPr marL="8763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8pPr>
            <a:lvl9pPr marL="12192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65" name="Shape 65"/>
          <p:cNvSpPr txBox="1">
            <a:spLocks noGrp="1"/>
          </p:cNvSpPr>
          <p:nvPr>
            <p:ph type="ftr" idx="11"/>
          </p:nvPr>
        </p:nvSpPr>
        <p:spPr>
          <a:xfrm>
            <a:off x="3124398" y="4686349"/>
            <a:ext cx="2895299" cy="3428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6pPr>
            <a:lvl7pPr marL="6096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7pPr>
            <a:lvl8pPr marL="8763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8pPr>
            <a:lvl9pPr marL="1219200" marR="0" indent="0" algn="l" rtl="0">
              <a:lnSpc>
                <a:spcPct val="100000"/>
              </a:lnSpc>
              <a:spcBef>
                <a:spcPts val="0"/>
              </a:spcBef>
              <a:spcAft>
                <a:spcPts val="0"/>
              </a:spcAft>
              <a:defRPr sz="6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66" name="Shape 66"/>
          <p:cNvSpPr txBox="1">
            <a:spLocks noGrp="1"/>
          </p:cNvSpPr>
          <p:nvPr>
            <p:ph type="sldNum" idx="12"/>
          </p:nvPr>
        </p:nvSpPr>
        <p:spPr>
          <a:xfrm>
            <a:off x="6553398" y="4686349"/>
            <a:ext cx="1904999" cy="342899"/>
          </a:xfrm>
          <a:prstGeom prst="rect">
            <a:avLst/>
          </a:prstGeom>
          <a:noFill/>
          <a:ln>
            <a:noFill/>
          </a:ln>
        </p:spPr>
        <p:txBody>
          <a:bodyPr lIns="91800" tIns="45900" rIns="91800" bIns="459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 sz="1400" b="0" i="0" u="none" strike="noStrike" cap="none" baseline="0">
                <a:solidFill>
                  <a:schemeClr val="dk1"/>
                </a:solidFill>
                <a:latin typeface="Times New Roman"/>
                <a:ea typeface="Times New Roman"/>
                <a:cs typeface="Times New Roman"/>
                <a:sym typeface="Times New Roman"/>
              </a:rPr>
              <a:t>‹#›</a:t>
            </a:fld>
            <a:endParaRPr lang="en" sz="14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685601" y="457150"/>
            <a:ext cx="7772699" cy="857099"/>
          </a:xfrm>
          <a:prstGeom prst="rect">
            <a:avLst/>
          </a:prstGeom>
          <a:noFill/>
          <a:ln>
            <a:noFill/>
          </a:ln>
        </p:spPr>
        <p:txBody>
          <a:bodyPr lIns="17450" tIns="17450" rIns="17450" bIns="17450" anchor="ctr" anchorCtr="0"/>
          <a:lstStyle>
            <a:lvl1pPr marL="0" marR="0" indent="0" algn="ctr" rtl="0">
              <a:spcBef>
                <a:spcPts val="0"/>
              </a:spcBef>
              <a:spcAft>
                <a:spcPts val="0"/>
              </a:spcAft>
              <a:buSzPct val="25000"/>
              <a:defRPr sz="4400" b="0" i="0" u="none" strike="noStrike" cap="none" baseline="0">
                <a:solidFill>
                  <a:schemeClr val="dk2"/>
                </a:solidFill>
                <a:latin typeface="Times New Roman"/>
                <a:ea typeface="Times New Roman"/>
                <a:cs typeface="Times New Roman"/>
                <a:sym typeface="Times New Roman"/>
              </a:defRPr>
            </a:lvl1pPr>
            <a:lvl2pPr marL="0" marR="0" indent="0" algn="ctr" rtl="0">
              <a:spcBef>
                <a:spcPts val="0"/>
              </a:spcBef>
              <a:spcAft>
                <a:spcPts val="0"/>
              </a:spcAft>
              <a:buSzPct val="25000"/>
              <a:defRPr sz="4400" b="0" i="0" u="none" strike="noStrike" cap="none" baseline="0">
                <a:solidFill>
                  <a:schemeClr val="dk2"/>
                </a:solidFill>
                <a:latin typeface="Times New Roman"/>
                <a:ea typeface="Times New Roman"/>
                <a:cs typeface="Times New Roman"/>
                <a:sym typeface="Times New Roman"/>
              </a:defRPr>
            </a:lvl2pPr>
            <a:lvl3pPr marL="0" marR="0" indent="0" algn="ctr" rtl="0">
              <a:spcBef>
                <a:spcPts val="0"/>
              </a:spcBef>
              <a:spcAft>
                <a:spcPts val="0"/>
              </a:spcAft>
              <a:buSzPct val="25000"/>
              <a:defRPr sz="4400" b="0" i="0" u="none" strike="noStrike" cap="none" baseline="0">
                <a:solidFill>
                  <a:schemeClr val="dk2"/>
                </a:solidFill>
                <a:latin typeface="Times New Roman"/>
                <a:ea typeface="Times New Roman"/>
                <a:cs typeface="Times New Roman"/>
                <a:sym typeface="Times New Roman"/>
              </a:defRPr>
            </a:lvl3pPr>
            <a:lvl4pPr marL="0" marR="0" indent="0" algn="ctr" rtl="0">
              <a:spcBef>
                <a:spcPts val="0"/>
              </a:spcBef>
              <a:spcAft>
                <a:spcPts val="0"/>
              </a:spcAft>
              <a:buSzPct val="25000"/>
              <a:defRPr sz="4400" b="0" i="0" u="none" strike="noStrike" cap="none" baseline="0">
                <a:solidFill>
                  <a:schemeClr val="dk2"/>
                </a:solidFill>
                <a:latin typeface="Times New Roman"/>
                <a:ea typeface="Times New Roman"/>
                <a:cs typeface="Times New Roman"/>
                <a:sym typeface="Times New Roman"/>
              </a:defRPr>
            </a:lvl4pPr>
            <a:lvl5pPr marL="0" marR="0" indent="0" algn="ctr" rtl="0">
              <a:spcBef>
                <a:spcPts val="0"/>
              </a:spcBef>
              <a:spcAft>
                <a:spcPts val="0"/>
              </a:spcAft>
              <a:buSzPct val="25000"/>
              <a:defRPr sz="4400" b="0" i="0" u="none" strike="noStrike" cap="none" baseline="0">
                <a:solidFill>
                  <a:schemeClr val="dk2"/>
                </a:solidFill>
                <a:latin typeface="Times New Roman"/>
                <a:ea typeface="Times New Roman"/>
                <a:cs typeface="Times New Roman"/>
                <a:sym typeface="Times New Roman"/>
              </a:defRPr>
            </a:lvl5pPr>
            <a:lvl6pPr marL="88900" marR="0" indent="0" algn="ctr" rtl="0">
              <a:spcBef>
                <a:spcPts val="0"/>
              </a:spcBef>
              <a:spcAft>
                <a:spcPts val="0"/>
              </a:spcAft>
              <a:buSzPct val="25000"/>
              <a:defRPr sz="4400" b="0" i="0" u="none" strike="noStrike" cap="none" baseline="0">
                <a:solidFill>
                  <a:schemeClr val="dk2"/>
                </a:solidFill>
                <a:latin typeface="Times New Roman"/>
                <a:ea typeface="Times New Roman"/>
                <a:cs typeface="Times New Roman"/>
                <a:sym typeface="Times New Roman"/>
              </a:defRPr>
            </a:lvl6pPr>
            <a:lvl7pPr marL="177800" marR="0" indent="0" algn="ctr" rtl="0">
              <a:spcBef>
                <a:spcPts val="0"/>
              </a:spcBef>
              <a:spcAft>
                <a:spcPts val="0"/>
              </a:spcAft>
              <a:buSzPct val="25000"/>
              <a:defRPr sz="4400" b="0" i="0" u="none" strike="noStrike" cap="none" baseline="0">
                <a:solidFill>
                  <a:schemeClr val="dk2"/>
                </a:solidFill>
                <a:latin typeface="Times New Roman"/>
                <a:ea typeface="Times New Roman"/>
                <a:cs typeface="Times New Roman"/>
                <a:sym typeface="Times New Roman"/>
              </a:defRPr>
            </a:lvl7pPr>
            <a:lvl8pPr marL="266700" marR="0" indent="0" algn="ctr" rtl="0">
              <a:spcBef>
                <a:spcPts val="0"/>
              </a:spcBef>
              <a:spcAft>
                <a:spcPts val="0"/>
              </a:spcAft>
              <a:buSzPct val="25000"/>
              <a:defRPr sz="4400" b="0" i="0" u="none" strike="noStrike" cap="none" baseline="0">
                <a:solidFill>
                  <a:schemeClr val="dk2"/>
                </a:solidFill>
                <a:latin typeface="Times New Roman"/>
                <a:ea typeface="Times New Roman"/>
                <a:cs typeface="Times New Roman"/>
                <a:sym typeface="Times New Roman"/>
              </a:defRPr>
            </a:lvl8pPr>
            <a:lvl9pPr marL="355600" marR="0" indent="0" algn="ctr" rtl="0">
              <a:spcBef>
                <a:spcPts val="0"/>
              </a:spcBef>
              <a:spcAft>
                <a:spcPts val="0"/>
              </a:spcAft>
              <a:buSzPct val="25000"/>
              <a:defRPr sz="4400" b="0" i="0" u="none" strike="noStrike" cap="none" baseline="0">
                <a:solidFill>
                  <a:schemeClr val="dk2"/>
                </a:solidFill>
                <a:latin typeface="Times New Roman"/>
                <a:ea typeface="Times New Roman"/>
                <a:cs typeface="Times New Roman"/>
                <a:sym typeface="Times New Roman"/>
              </a:defRPr>
            </a:lvl9pPr>
          </a:lstStyle>
          <a:p>
            <a:endParaRPr/>
          </a:p>
        </p:txBody>
      </p:sp>
      <p:sp>
        <p:nvSpPr>
          <p:cNvPr id="6" name="Shape 6"/>
          <p:cNvSpPr txBox="1">
            <a:spLocks noGrp="1"/>
          </p:cNvSpPr>
          <p:nvPr>
            <p:ph type="body" idx="1"/>
          </p:nvPr>
        </p:nvSpPr>
        <p:spPr>
          <a:xfrm>
            <a:off x="685601" y="1485800"/>
            <a:ext cx="7772699" cy="3086099"/>
          </a:xfrm>
          <a:prstGeom prst="rect">
            <a:avLst/>
          </a:prstGeom>
          <a:noFill/>
          <a:ln>
            <a:noFill/>
          </a:ln>
        </p:spPr>
        <p:txBody>
          <a:bodyPr lIns="17450" tIns="17450" rIns="17450" bIns="17450" anchor="t" anchorCtr="0"/>
          <a:lstStyle>
            <a:lvl1pPr marL="342900" marR="0" indent="-139700" algn="l" rtl="0">
              <a:spcBef>
                <a:spcPts val="600"/>
              </a:spcBef>
              <a:spcAft>
                <a:spcPts val="0"/>
              </a:spcAft>
              <a:buClr>
                <a:schemeClr val="dk1"/>
              </a:buClr>
              <a:buSzPct val="25000"/>
              <a:buFont typeface="Times New Roman"/>
              <a:buChar char="•"/>
              <a:defRPr sz="3200" b="0" i="0" u="none" strike="noStrike" cap="none" baseline="0">
                <a:solidFill>
                  <a:schemeClr val="dk1"/>
                </a:solidFill>
                <a:latin typeface="Times New Roman"/>
                <a:ea typeface="Times New Roman"/>
                <a:cs typeface="Times New Roman"/>
                <a:sym typeface="Times New Roman"/>
              </a:defRPr>
            </a:lvl1pPr>
            <a:lvl2pPr marL="749300" marR="0" indent="-114300" algn="l" rtl="0">
              <a:spcBef>
                <a:spcPts val="600"/>
              </a:spcBef>
              <a:spcAft>
                <a:spcPts val="0"/>
              </a:spcAft>
              <a:buClr>
                <a:schemeClr val="dk1"/>
              </a:buClr>
              <a:buSzPct val="25000"/>
              <a:buFont typeface="Times New Roman"/>
              <a:buChar char="–"/>
              <a:defRPr sz="2800" b="0" i="0" u="none" strike="noStrike" cap="none" baseline="0">
                <a:solidFill>
                  <a:schemeClr val="dk1"/>
                </a:solidFill>
                <a:latin typeface="Times New Roman"/>
                <a:ea typeface="Times New Roman"/>
                <a:cs typeface="Times New Roman"/>
                <a:sym typeface="Times New Roman"/>
              </a:defRPr>
            </a:lvl2pPr>
            <a:lvl3pPr marL="1143000" marR="0" indent="-76200" algn="l" rtl="0">
              <a:spcBef>
                <a:spcPts val="500"/>
              </a:spcBef>
              <a:spcAft>
                <a:spcPts val="0"/>
              </a:spcAft>
              <a:buClr>
                <a:schemeClr val="dk1"/>
              </a:buClr>
              <a:buSzPct val="25000"/>
              <a:buFont typeface="Times New Roman"/>
              <a:buChar char="•"/>
              <a:defRPr sz="2400" b="0" i="0" u="none" strike="noStrike" cap="none" baseline="0">
                <a:solidFill>
                  <a:schemeClr val="dk1"/>
                </a:solidFill>
                <a:latin typeface="Times New Roman"/>
                <a:ea typeface="Times New Roman"/>
                <a:cs typeface="Times New Roman"/>
                <a:sym typeface="Times New Roman"/>
              </a:defRPr>
            </a:lvl3pPr>
            <a:lvl4pPr marL="1600200" marR="0" indent="-101600" algn="l" rtl="0">
              <a:spcBef>
                <a:spcPts val="400"/>
              </a:spcBef>
              <a:spcAft>
                <a:spcPts val="0"/>
              </a:spcAft>
              <a:buClr>
                <a:schemeClr val="dk1"/>
              </a:buClr>
              <a:buSzPct val="25000"/>
              <a:buFont typeface="Times New Roman"/>
              <a:buChar char="–"/>
              <a:defRPr sz="2000" b="0" i="0" u="none" strike="noStrike" cap="none" baseline="0">
                <a:solidFill>
                  <a:schemeClr val="dk1"/>
                </a:solidFill>
                <a:latin typeface="Times New Roman"/>
                <a:ea typeface="Times New Roman"/>
                <a:cs typeface="Times New Roman"/>
                <a:sym typeface="Times New Roman"/>
              </a:defRPr>
            </a:lvl4pPr>
            <a:lvl5pPr marL="2070100" marR="0" indent="-101600" algn="l" rtl="0">
              <a:spcBef>
                <a:spcPts val="400"/>
              </a:spcBef>
              <a:spcAft>
                <a:spcPts val="0"/>
              </a:spcAft>
              <a:buClr>
                <a:schemeClr val="dk1"/>
              </a:buClr>
              <a:buSzPct val="25000"/>
              <a:buFont typeface="Times New Roman"/>
              <a:buChar char="»"/>
              <a:defRPr sz="2000" b="0" i="0" u="none" strike="noStrike" cap="none" baseline="0">
                <a:solidFill>
                  <a:schemeClr val="dk1"/>
                </a:solidFill>
                <a:latin typeface="Times New Roman"/>
                <a:ea typeface="Times New Roman"/>
                <a:cs typeface="Times New Roman"/>
                <a:sym typeface="Times New Roman"/>
              </a:defRPr>
            </a:lvl5pPr>
            <a:lvl6pPr marL="2159000" marR="0" indent="-114300" algn="l" rtl="0">
              <a:spcBef>
                <a:spcPts val="400"/>
              </a:spcBef>
              <a:spcAft>
                <a:spcPts val="0"/>
              </a:spcAft>
              <a:buClr>
                <a:schemeClr val="dk1"/>
              </a:buClr>
              <a:buSzPct val="25000"/>
              <a:buFont typeface="Times New Roman"/>
              <a:buChar char="»"/>
              <a:defRPr sz="2000" b="0" i="0" u="none" strike="noStrike" cap="none" baseline="0">
                <a:solidFill>
                  <a:schemeClr val="dk1"/>
                </a:solidFill>
                <a:latin typeface="Times New Roman"/>
                <a:ea typeface="Times New Roman"/>
                <a:cs typeface="Times New Roman"/>
                <a:sym typeface="Times New Roman"/>
              </a:defRPr>
            </a:lvl6pPr>
            <a:lvl7pPr marL="2235200" marR="0" indent="-101600" algn="l" rtl="0">
              <a:spcBef>
                <a:spcPts val="400"/>
              </a:spcBef>
              <a:spcAft>
                <a:spcPts val="0"/>
              </a:spcAft>
              <a:buClr>
                <a:schemeClr val="dk1"/>
              </a:buClr>
              <a:buSzPct val="25000"/>
              <a:buFont typeface="Times New Roman"/>
              <a:buChar char="»"/>
              <a:defRPr sz="2000" b="0" i="0" u="none" strike="noStrike" cap="none" baseline="0">
                <a:solidFill>
                  <a:schemeClr val="dk1"/>
                </a:solidFill>
                <a:latin typeface="Times New Roman"/>
                <a:ea typeface="Times New Roman"/>
                <a:cs typeface="Times New Roman"/>
                <a:sym typeface="Times New Roman"/>
              </a:defRPr>
            </a:lvl7pPr>
            <a:lvl8pPr marL="2324100" marR="0" indent="-101600" algn="l" rtl="0">
              <a:spcBef>
                <a:spcPts val="400"/>
              </a:spcBef>
              <a:spcAft>
                <a:spcPts val="0"/>
              </a:spcAft>
              <a:buClr>
                <a:schemeClr val="dk1"/>
              </a:buClr>
              <a:buSzPct val="25000"/>
              <a:buFont typeface="Times New Roman"/>
              <a:buChar char="»"/>
              <a:defRPr sz="2000" b="0" i="0" u="none" strike="noStrike" cap="none" baseline="0">
                <a:solidFill>
                  <a:schemeClr val="dk1"/>
                </a:solidFill>
                <a:latin typeface="Times New Roman"/>
                <a:ea typeface="Times New Roman"/>
                <a:cs typeface="Times New Roman"/>
                <a:sym typeface="Times New Roman"/>
              </a:defRPr>
            </a:lvl8pPr>
            <a:lvl9pPr marL="2413000" marR="0" indent="-101600" algn="l" rtl="0">
              <a:spcBef>
                <a:spcPts val="400"/>
              </a:spcBef>
              <a:spcAft>
                <a:spcPts val="0"/>
              </a:spcAft>
              <a:buClr>
                <a:schemeClr val="dk1"/>
              </a:buClr>
              <a:buSzPct val="25000"/>
              <a:buFont typeface="Times New Roman"/>
              <a:buChar char="»"/>
              <a:defRPr sz="20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7" name="Shape 7"/>
          <p:cNvSpPr txBox="1">
            <a:spLocks noGrp="1"/>
          </p:cNvSpPr>
          <p:nvPr>
            <p:ph type="dt" idx="10"/>
          </p:nvPr>
        </p:nvSpPr>
        <p:spPr>
          <a:xfrm>
            <a:off x="685601" y="4686349"/>
            <a:ext cx="1904999" cy="3428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buSzPct val="50000"/>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buSzPct val="50000"/>
              <a:defRPr sz="6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buSzPct val="50000"/>
              <a:defRPr sz="6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buSzPct val="50000"/>
              <a:defRPr sz="6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buSzPct val="50000"/>
              <a:defRPr sz="6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buSzPct val="50000"/>
              <a:defRPr sz="600" b="0" i="0" u="none" strike="noStrike" cap="none" baseline="0">
                <a:solidFill>
                  <a:schemeClr val="dk1"/>
                </a:solidFill>
                <a:latin typeface="Times New Roman"/>
                <a:ea typeface="Times New Roman"/>
                <a:cs typeface="Times New Roman"/>
                <a:sym typeface="Times New Roman"/>
              </a:defRPr>
            </a:lvl6pPr>
            <a:lvl7pPr marL="609600" marR="0" indent="0" algn="l" rtl="0">
              <a:lnSpc>
                <a:spcPct val="100000"/>
              </a:lnSpc>
              <a:spcBef>
                <a:spcPts val="0"/>
              </a:spcBef>
              <a:spcAft>
                <a:spcPts val="0"/>
              </a:spcAft>
              <a:buSzPct val="50000"/>
              <a:defRPr sz="600" b="0" i="0" u="none" strike="noStrike" cap="none" baseline="0">
                <a:solidFill>
                  <a:schemeClr val="dk1"/>
                </a:solidFill>
                <a:latin typeface="Times New Roman"/>
                <a:ea typeface="Times New Roman"/>
                <a:cs typeface="Times New Roman"/>
                <a:sym typeface="Times New Roman"/>
              </a:defRPr>
            </a:lvl7pPr>
            <a:lvl8pPr marL="876300" marR="0" indent="0" algn="l" rtl="0">
              <a:lnSpc>
                <a:spcPct val="100000"/>
              </a:lnSpc>
              <a:spcBef>
                <a:spcPts val="0"/>
              </a:spcBef>
              <a:spcAft>
                <a:spcPts val="0"/>
              </a:spcAft>
              <a:buSzPct val="50000"/>
              <a:defRPr sz="600" b="0" i="0" u="none" strike="noStrike" cap="none" baseline="0">
                <a:solidFill>
                  <a:schemeClr val="dk1"/>
                </a:solidFill>
                <a:latin typeface="Times New Roman"/>
                <a:ea typeface="Times New Roman"/>
                <a:cs typeface="Times New Roman"/>
                <a:sym typeface="Times New Roman"/>
              </a:defRPr>
            </a:lvl8pPr>
            <a:lvl9pPr marL="1219200" marR="0" indent="0" algn="l" rtl="0">
              <a:lnSpc>
                <a:spcPct val="100000"/>
              </a:lnSpc>
              <a:spcBef>
                <a:spcPts val="0"/>
              </a:spcBef>
              <a:spcAft>
                <a:spcPts val="0"/>
              </a:spcAft>
              <a:buSzPct val="50000"/>
              <a:defRPr sz="6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8" name="Shape 8"/>
          <p:cNvSpPr txBox="1">
            <a:spLocks noGrp="1"/>
          </p:cNvSpPr>
          <p:nvPr>
            <p:ph type="ftr" idx="11"/>
          </p:nvPr>
        </p:nvSpPr>
        <p:spPr>
          <a:xfrm>
            <a:off x="3124398" y="4686349"/>
            <a:ext cx="2895299" cy="342899"/>
          </a:xfrm>
          <a:prstGeom prst="rect">
            <a:avLst/>
          </a:prstGeom>
          <a:noFill/>
          <a:ln>
            <a:noFill/>
          </a:ln>
        </p:spPr>
        <p:txBody>
          <a:bodyPr lIns="17450" tIns="17450" rIns="17450" bIns="17450" anchor="t" anchorCtr="0"/>
          <a:lstStyle>
            <a:lvl1pPr marL="0" marR="0" indent="0" algn="l" rtl="0">
              <a:lnSpc>
                <a:spcPct val="100000"/>
              </a:lnSpc>
              <a:spcBef>
                <a:spcPts val="0"/>
              </a:spcBef>
              <a:spcAft>
                <a:spcPts val="0"/>
              </a:spcAft>
              <a:buSzPct val="50000"/>
              <a:defRPr sz="600" b="0" i="0" u="none" strike="noStrike" cap="none" baseline="0">
                <a:solidFill>
                  <a:schemeClr val="dk1"/>
                </a:solidFill>
                <a:latin typeface="Times New Roman"/>
                <a:ea typeface="Times New Roman"/>
                <a:cs typeface="Times New Roman"/>
                <a:sym typeface="Times New Roman"/>
              </a:defRPr>
            </a:lvl1pPr>
            <a:lvl2pPr marL="88900" marR="0" indent="0" algn="l" rtl="0">
              <a:lnSpc>
                <a:spcPct val="100000"/>
              </a:lnSpc>
              <a:spcBef>
                <a:spcPts val="0"/>
              </a:spcBef>
              <a:spcAft>
                <a:spcPts val="0"/>
              </a:spcAft>
              <a:buSzPct val="50000"/>
              <a:defRPr sz="600" b="0" i="0" u="none" strike="noStrike" cap="none" baseline="0">
                <a:solidFill>
                  <a:schemeClr val="dk1"/>
                </a:solidFill>
                <a:latin typeface="Times New Roman"/>
                <a:ea typeface="Times New Roman"/>
                <a:cs typeface="Times New Roman"/>
                <a:sym typeface="Times New Roman"/>
              </a:defRPr>
            </a:lvl2pPr>
            <a:lvl3pPr marL="177800" marR="0" indent="0" algn="l" rtl="0">
              <a:lnSpc>
                <a:spcPct val="100000"/>
              </a:lnSpc>
              <a:spcBef>
                <a:spcPts val="0"/>
              </a:spcBef>
              <a:spcAft>
                <a:spcPts val="0"/>
              </a:spcAft>
              <a:buSzPct val="50000"/>
              <a:defRPr sz="600" b="0" i="0" u="none" strike="noStrike" cap="none" baseline="0">
                <a:solidFill>
                  <a:schemeClr val="dk1"/>
                </a:solidFill>
                <a:latin typeface="Times New Roman"/>
                <a:ea typeface="Times New Roman"/>
                <a:cs typeface="Times New Roman"/>
                <a:sym typeface="Times New Roman"/>
              </a:defRPr>
            </a:lvl3pPr>
            <a:lvl4pPr marL="266700" marR="0" indent="0" algn="l" rtl="0">
              <a:lnSpc>
                <a:spcPct val="100000"/>
              </a:lnSpc>
              <a:spcBef>
                <a:spcPts val="0"/>
              </a:spcBef>
              <a:spcAft>
                <a:spcPts val="0"/>
              </a:spcAft>
              <a:buSzPct val="50000"/>
              <a:defRPr sz="600" b="0" i="0" u="none" strike="noStrike" cap="none" baseline="0">
                <a:solidFill>
                  <a:schemeClr val="dk1"/>
                </a:solidFill>
                <a:latin typeface="Times New Roman"/>
                <a:ea typeface="Times New Roman"/>
                <a:cs typeface="Times New Roman"/>
                <a:sym typeface="Times New Roman"/>
              </a:defRPr>
            </a:lvl4pPr>
            <a:lvl5pPr marL="355600" marR="0" indent="0" algn="l" rtl="0">
              <a:lnSpc>
                <a:spcPct val="100000"/>
              </a:lnSpc>
              <a:spcBef>
                <a:spcPts val="0"/>
              </a:spcBef>
              <a:spcAft>
                <a:spcPts val="0"/>
              </a:spcAft>
              <a:buSzPct val="50000"/>
              <a:defRPr sz="600" b="0" i="0" u="none" strike="noStrike" cap="none" baseline="0">
                <a:solidFill>
                  <a:schemeClr val="dk1"/>
                </a:solidFill>
                <a:latin typeface="Times New Roman"/>
                <a:ea typeface="Times New Roman"/>
                <a:cs typeface="Times New Roman"/>
                <a:sym typeface="Times New Roman"/>
              </a:defRPr>
            </a:lvl5pPr>
            <a:lvl6pPr marL="431800" marR="0" indent="0" algn="l" rtl="0">
              <a:lnSpc>
                <a:spcPct val="100000"/>
              </a:lnSpc>
              <a:spcBef>
                <a:spcPts val="0"/>
              </a:spcBef>
              <a:spcAft>
                <a:spcPts val="0"/>
              </a:spcAft>
              <a:buSzPct val="50000"/>
              <a:defRPr sz="600" b="0" i="0" u="none" strike="noStrike" cap="none" baseline="0">
                <a:solidFill>
                  <a:schemeClr val="dk1"/>
                </a:solidFill>
                <a:latin typeface="Times New Roman"/>
                <a:ea typeface="Times New Roman"/>
                <a:cs typeface="Times New Roman"/>
                <a:sym typeface="Times New Roman"/>
              </a:defRPr>
            </a:lvl6pPr>
            <a:lvl7pPr marL="609600" marR="0" indent="0" algn="l" rtl="0">
              <a:lnSpc>
                <a:spcPct val="100000"/>
              </a:lnSpc>
              <a:spcBef>
                <a:spcPts val="0"/>
              </a:spcBef>
              <a:spcAft>
                <a:spcPts val="0"/>
              </a:spcAft>
              <a:buSzPct val="50000"/>
              <a:defRPr sz="600" b="0" i="0" u="none" strike="noStrike" cap="none" baseline="0">
                <a:solidFill>
                  <a:schemeClr val="dk1"/>
                </a:solidFill>
                <a:latin typeface="Times New Roman"/>
                <a:ea typeface="Times New Roman"/>
                <a:cs typeface="Times New Roman"/>
                <a:sym typeface="Times New Roman"/>
              </a:defRPr>
            </a:lvl7pPr>
            <a:lvl8pPr marL="876300" marR="0" indent="0" algn="l" rtl="0">
              <a:lnSpc>
                <a:spcPct val="100000"/>
              </a:lnSpc>
              <a:spcBef>
                <a:spcPts val="0"/>
              </a:spcBef>
              <a:spcAft>
                <a:spcPts val="0"/>
              </a:spcAft>
              <a:buSzPct val="50000"/>
              <a:defRPr sz="600" b="0" i="0" u="none" strike="noStrike" cap="none" baseline="0">
                <a:solidFill>
                  <a:schemeClr val="dk1"/>
                </a:solidFill>
                <a:latin typeface="Times New Roman"/>
                <a:ea typeface="Times New Roman"/>
                <a:cs typeface="Times New Roman"/>
                <a:sym typeface="Times New Roman"/>
              </a:defRPr>
            </a:lvl8pPr>
            <a:lvl9pPr marL="1219200" marR="0" indent="0" algn="l" rtl="0">
              <a:lnSpc>
                <a:spcPct val="100000"/>
              </a:lnSpc>
              <a:spcBef>
                <a:spcPts val="0"/>
              </a:spcBef>
              <a:spcAft>
                <a:spcPts val="0"/>
              </a:spcAft>
              <a:buSzPct val="50000"/>
              <a:defRPr sz="6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6553398" y="4686349"/>
            <a:ext cx="1904999" cy="342899"/>
          </a:xfrm>
          <a:prstGeom prst="rect">
            <a:avLst/>
          </a:prstGeom>
          <a:noFill/>
          <a:ln>
            <a:noFill/>
          </a:ln>
        </p:spPr>
        <p:txBody>
          <a:bodyPr lIns="91800" tIns="45900" rIns="91800" bIns="459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 sz="1400" b="0" i="0" u="none" strike="noStrike" cap="none" baseline="0">
                <a:solidFill>
                  <a:schemeClr val="dk1"/>
                </a:solidFill>
                <a:latin typeface="Times New Roman"/>
                <a:ea typeface="Times New Roman"/>
                <a:cs typeface="Times New Roman"/>
                <a:sym typeface="Times New Roman"/>
              </a:rPr>
              <a:t>‹#›</a:t>
            </a:fld>
            <a:endParaRPr lang="en" sz="1400" b="0" i="0" u="none" strike="noStrike" cap="none" baseline="0">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rtl="0">
              <a:spcBef>
                <a:spcPts val="0"/>
              </a:spcBef>
              <a:buClr>
                <a:schemeClr val="dk1"/>
              </a:buClr>
              <a:buSzPct val="100000"/>
              <a:buNone/>
              <a:defRPr sz="2800">
                <a:solidFill>
                  <a:schemeClr val="dk1"/>
                </a:solidFill>
              </a:defRPr>
            </a:lvl1pPr>
            <a:lvl2pPr rtl="0">
              <a:spcBef>
                <a:spcPts val="0"/>
              </a:spcBef>
              <a:buClr>
                <a:schemeClr val="dk1"/>
              </a:buClr>
              <a:buSzPct val="100000"/>
              <a:buNone/>
              <a:defRPr sz="2800">
                <a:solidFill>
                  <a:schemeClr val="dk1"/>
                </a:solidFill>
              </a:defRPr>
            </a:lvl2pPr>
            <a:lvl3pPr rtl="0">
              <a:spcBef>
                <a:spcPts val="0"/>
              </a:spcBef>
              <a:buClr>
                <a:schemeClr val="dk1"/>
              </a:buClr>
              <a:buSzPct val="100000"/>
              <a:buNone/>
              <a:defRPr sz="2800">
                <a:solidFill>
                  <a:schemeClr val="dk1"/>
                </a:solidFill>
              </a:defRPr>
            </a:lvl3pPr>
            <a:lvl4pPr rtl="0">
              <a:spcBef>
                <a:spcPts val="0"/>
              </a:spcBef>
              <a:buClr>
                <a:schemeClr val="dk1"/>
              </a:buClr>
              <a:buSzPct val="100000"/>
              <a:buNone/>
              <a:defRPr sz="2800">
                <a:solidFill>
                  <a:schemeClr val="dk1"/>
                </a:solidFill>
              </a:defRPr>
            </a:lvl4pPr>
            <a:lvl5pPr rtl="0">
              <a:spcBef>
                <a:spcPts val="0"/>
              </a:spcBef>
              <a:buClr>
                <a:schemeClr val="dk1"/>
              </a:buClr>
              <a:buSzPct val="100000"/>
              <a:buNone/>
              <a:defRPr sz="2800">
                <a:solidFill>
                  <a:schemeClr val="dk1"/>
                </a:solidFill>
              </a:defRPr>
            </a:lvl5pPr>
            <a:lvl6pPr rtl="0">
              <a:spcBef>
                <a:spcPts val="0"/>
              </a:spcBef>
              <a:buClr>
                <a:schemeClr val="dk1"/>
              </a:buClr>
              <a:buSzPct val="100000"/>
              <a:buNone/>
              <a:defRPr sz="2800">
                <a:solidFill>
                  <a:schemeClr val="dk1"/>
                </a:solidFill>
              </a:defRPr>
            </a:lvl6pPr>
            <a:lvl7pPr rtl="0">
              <a:spcBef>
                <a:spcPts val="0"/>
              </a:spcBef>
              <a:buClr>
                <a:schemeClr val="dk1"/>
              </a:buClr>
              <a:buSzPct val="100000"/>
              <a:buNone/>
              <a:defRPr sz="2800">
                <a:solidFill>
                  <a:schemeClr val="dk1"/>
                </a:solidFill>
              </a:defRPr>
            </a:lvl7pPr>
            <a:lvl8pPr rtl="0">
              <a:spcBef>
                <a:spcPts val="0"/>
              </a:spcBef>
              <a:buClr>
                <a:schemeClr val="dk1"/>
              </a:buClr>
              <a:buSzPct val="100000"/>
              <a:buNone/>
              <a:defRPr sz="2800">
                <a:solidFill>
                  <a:schemeClr val="dk1"/>
                </a:solidFill>
              </a:defRPr>
            </a:lvl8pPr>
            <a:lvl9pPr rtl="0">
              <a:spcBef>
                <a:spcPts val="0"/>
              </a:spcBef>
              <a:buClr>
                <a:schemeClr val="dk1"/>
              </a:buClr>
              <a:buSzPct val="100000"/>
              <a:buNone/>
              <a:defRPr sz="2800">
                <a:solidFill>
                  <a:schemeClr val="dk1"/>
                </a:solidFill>
              </a:defRPr>
            </a:lvl9pPr>
          </a:lstStyle>
          <a:p>
            <a:endParaRPr/>
          </a:p>
        </p:txBody>
      </p:sp>
      <p:sp>
        <p:nvSpPr>
          <p:cNvPr id="116" name="Shape 116"/>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rtl="0">
              <a:lnSpc>
                <a:spcPct val="115000"/>
              </a:lnSpc>
              <a:spcBef>
                <a:spcPts val="0"/>
              </a:spcBef>
              <a:spcAft>
                <a:spcPts val="1600"/>
              </a:spcAft>
              <a:buClr>
                <a:schemeClr val="dk2"/>
              </a:buClr>
              <a:buSzPct val="100000"/>
              <a:defRPr sz="1800">
                <a:solidFill>
                  <a:schemeClr val="dk2"/>
                </a:solidFill>
              </a:defRPr>
            </a:lvl1pPr>
            <a:lvl2pPr rtl="0">
              <a:lnSpc>
                <a:spcPct val="115000"/>
              </a:lnSpc>
              <a:spcBef>
                <a:spcPts val="0"/>
              </a:spcBef>
              <a:spcAft>
                <a:spcPts val="1600"/>
              </a:spcAft>
              <a:buClr>
                <a:schemeClr val="dk2"/>
              </a:buClr>
              <a:defRPr>
                <a:solidFill>
                  <a:schemeClr val="dk2"/>
                </a:solidFill>
              </a:defRPr>
            </a:lvl2pPr>
            <a:lvl3pPr rtl="0">
              <a:lnSpc>
                <a:spcPct val="115000"/>
              </a:lnSpc>
              <a:spcBef>
                <a:spcPts val="0"/>
              </a:spcBef>
              <a:spcAft>
                <a:spcPts val="1600"/>
              </a:spcAft>
              <a:buClr>
                <a:schemeClr val="dk2"/>
              </a:buClr>
              <a:defRPr>
                <a:solidFill>
                  <a:schemeClr val="dk2"/>
                </a:solidFill>
              </a:defRPr>
            </a:lvl3pPr>
            <a:lvl4pPr rtl="0">
              <a:lnSpc>
                <a:spcPct val="115000"/>
              </a:lnSpc>
              <a:spcBef>
                <a:spcPts val="0"/>
              </a:spcBef>
              <a:spcAft>
                <a:spcPts val="1600"/>
              </a:spcAft>
              <a:buClr>
                <a:schemeClr val="dk2"/>
              </a:buClr>
              <a:defRPr>
                <a:solidFill>
                  <a:schemeClr val="dk2"/>
                </a:solidFill>
              </a:defRPr>
            </a:lvl4pPr>
            <a:lvl5pPr rtl="0">
              <a:lnSpc>
                <a:spcPct val="115000"/>
              </a:lnSpc>
              <a:spcBef>
                <a:spcPts val="0"/>
              </a:spcBef>
              <a:spcAft>
                <a:spcPts val="1600"/>
              </a:spcAft>
              <a:buClr>
                <a:schemeClr val="dk2"/>
              </a:buClr>
              <a:defRPr>
                <a:solidFill>
                  <a:schemeClr val="dk2"/>
                </a:solidFill>
              </a:defRPr>
            </a:lvl5pPr>
            <a:lvl6pPr rtl="0">
              <a:lnSpc>
                <a:spcPct val="115000"/>
              </a:lnSpc>
              <a:spcBef>
                <a:spcPts val="0"/>
              </a:spcBef>
              <a:spcAft>
                <a:spcPts val="1600"/>
              </a:spcAft>
              <a:buClr>
                <a:schemeClr val="dk2"/>
              </a:buClr>
              <a:defRPr>
                <a:solidFill>
                  <a:schemeClr val="dk2"/>
                </a:solidFill>
              </a:defRPr>
            </a:lvl6pPr>
            <a:lvl7pPr rtl="0">
              <a:lnSpc>
                <a:spcPct val="115000"/>
              </a:lnSpc>
              <a:spcBef>
                <a:spcPts val="0"/>
              </a:spcBef>
              <a:spcAft>
                <a:spcPts val="1600"/>
              </a:spcAft>
              <a:buClr>
                <a:schemeClr val="dk2"/>
              </a:buClr>
              <a:defRPr>
                <a:solidFill>
                  <a:schemeClr val="dk2"/>
                </a:solidFill>
              </a:defRPr>
            </a:lvl7pPr>
            <a:lvl8pPr rtl="0">
              <a:lnSpc>
                <a:spcPct val="115000"/>
              </a:lnSpc>
              <a:spcBef>
                <a:spcPts val="0"/>
              </a:spcBef>
              <a:spcAft>
                <a:spcPts val="1600"/>
              </a:spcAft>
              <a:buClr>
                <a:schemeClr val="dk2"/>
              </a:buClr>
              <a:defRPr>
                <a:solidFill>
                  <a:schemeClr val="dk2"/>
                </a:solidFill>
              </a:defRPr>
            </a:lvl8pPr>
            <a:lvl9pPr rtl="0">
              <a:lnSpc>
                <a:spcPct val="115000"/>
              </a:lnSpc>
              <a:spcBef>
                <a:spcPts val="0"/>
              </a:spcBef>
              <a:spcAft>
                <a:spcPts val="1600"/>
              </a:spcAft>
              <a:buClr>
                <a:schemeClr val="dk2"/>
              </a:buClr>
              <a:defRPr>
                <a:solidFill>
                  <a:schemeClr val="dk2"/>
                </a:solidFill>
              </a:defRPr>
            </a:lvl9pPr>
          </a:lstStyle>
          <a:p>
            <a:endParaRPr/>
          </a:p>
        </p:txBody>
      </p:sp>
      <p:sp>
        <p:nvSpPr>
          <p:cNvPr id="117" name="Shape 11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hyperlink" Target="mailto:medicalschool@ul.ie"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p:nvPr/>
        </p:nvSpPr>
        <p:spPr>
          <a:xfrm>
            <a:off x="106200" y="678650"/>
            <a:ext cx="2517300" cy="796199"/>
          </a:xfrm>
          <a:prstGeom prst="rect">
            <a:avLst/>
          </a:prstGeom>
          <a:noFill/>
          <a:ln w="76200" cap="flat" cmpd="sng">
            <a:solidFill>
              <a:srgbClr val="965799"/>
            </a:solidFill>
            <a:prstDash val="solid"/>
            <a:miter/>
            <a:headEnd type="none" w="med" len="med"/>
            <a:tailEnd type="none" w="med" len="med"/>
          </a:ln>
        </p:spPr>
        <p:txBody>
          <a:bodyPr lIns="91800" tIns="45900" rIns="91800" bIns="459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 sz="1000" b="1" dirty="0" smtClean="0">
                <a:solidFill>
                  <a:schemeClr val="dk1"/>
                </a:solidFill>
                <a:latin typeface="Times New Roman"/>
                <a:ea typeface="Times New Roman"/>
                <a:cs typeface="Times New Roman"/>
                <a:sym typeface="Times New Roman"/>
              </a:rPr>
              <a:t>Introduction</a:t>
            </a:r>
            <a:r>
              <a:rPr lang="en-US" sz="1000" b="1" dirty="0" smtClean="0">
                <a:solidFill>
                  <a:schemeClr val="dk1"/>
                </a:solidFill>
                <a:latin typeface="Times New Roman"/>
                <a:ea typeface="Times New Roman"/>
                <a:cs typeface="Times New Roman"/>
                <a:sym typeface="Times New Roman"/>
              </a:rPr>
              <a:t>: </a:t>
            </a:r>
            <a:r>
              <a:rPr lang="en" sz="900" dirty="0" smtClean="0">
                <a:solidFill>
                  <a:schemeClr val="dk1"/>
                </a:solidFill>
                <a:latin typeface="Times New Roman"/>
                <a:ea typeface="Times New Roman"/>
                <a:cs typeface="Times New Roman"/>
                <a:sym typeface="Times New Roman"/>
              </a:rPr>
              <a:t>This </a:t>
            </a:r>
            <a:r>
              <a:rPr lang="en" sz="900" dirty="0">
                <a:solidFill>
                  <a:schemeClr val="dk1"/>
                </a:solidFill>
                <a:latin typeface="Times New Roman"/>
                <a:ea typeface="Times New Roman"/>
                <a:cs typeface="Times New Roman"/>
                <a:sym typeface="Times New Roman"/>
              </a:rPr>
              <a:t>past summer, we participated in an </a:t>
            </a:r>
            <a:r>
              <a:rPr lang="en-US" sz="900" dirty="0" smtClean="0">
                <a:solidFill>
                  <a:schemeClr val="dk1"/>
                </a:solidFill>
                <a:latin typeface="Times New Roman"/>
                <a:ea typeface="Times New Roman"/>
                <a:cs typeface="Times New Roman"/>
                <a:sym typeface="Times New Roman"/>
              </a:rPr>
              <a:t>medical </a:t>
            </a:r>
            <a:r>
              <a:rPr lang="en" sz="900" dirty="0" smtClean="0">
                <a:solidFill>
                  <a:schemeClr val="dk1"/>
                </a:solidFill>
                <a:latin typeface="Times New Roman"/>
                <a:ea typeface="Times New Roman"/>
                <a:cs typeface="Times New Roman"/>
                <a:sym typeface="Times New Roman"/>
              </a:rPr>
              <a:t>exchange </a:t>
            </a:r>
            <a:r>
              <a:rPr lang="en" sz="900" dirty="0">
                <a:solidFill>
                  <a:schemeClr val="dk1"/>
                </a:solidFill>
                <a:latin typeface="Times New Roman"/>
                <a:ea typeface="Times New Roman"/>
                <a:cs typeface="Times New Roman"/>
                <a:sym typeface="Times New Roman"/>
              </a:rPr>
              <a:t>program in Limerick, Ireland, in which we gained significant international healthcare experience both clinically and culturally.</a:t>
            </a:r>
          </a:p>
        </p:txBody>
      </p:sp>
      <p:sp>
        <p:nvSpPr>
          <p:cNvPr id="81" name="Shape 81"/>
          <p:cNvSpPr txBox="1"/>
          <p:nvPr/>
        </p:nvSpPr>
        <p:spPr>
          <a:xfrm>
            <a:off x="106200" y="1467400"/>
            <a:ext cx="2517300" cy="1176599"/>
          </a:xfrm>
          <a:prstGeom prst="rect">
            <a:avLst/>
          </a:prstGeom>
          <a:noFill/>
          <a:ln w="76200" cap="flat" cmpd="sng">
            <a:solidFill>
              <a:srgbClr val="965799"/>
            </a:solidFill>
            <a:prstDash val="solid"/>
            <a:miter/>
            <a:headEnd type="none" w="med" len="med"/>
            <a:tailEnd type="none" w="med" len="med"/>
          </a:ln>
        </p:spPr>
        <p:txBody>
          <a:bodyPr lIns="91800" tIns="45900" rIns="91800" bIns="459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 sz="800"/>
              <a:t> </a:t>
            </a:r>
            <a:r>
              <a:rPr lang="en" sz="1000" b="1">
                <a:latin typeface="Times New Roman"/>
                <a:ea typeface="Times New Roman"/>
                <a:cs typeface="Times New Roman"/>
                <a:sym typeface="Times New Roman"/>
              </a:rPr>
              <a:t>Background Information - Ireland</a:t>
            </a:r>
          </a:p>
          <a:p>
            <a:pPr marL="457200" marR="0" lvl="0" indent="-285750" algn="l" rtl="0">
              <a:lnSpc>
                <a:spcPct val="100000"/>
              </a:lnSpc>
              <a:spcBef>
                <a:spcPts val="0"/>
              </a:spcBef>
              <a:spcAft>
                <a:spcPts val="0"/>
              </a:spcAft>
              <a:buSzPct val="100000"/>
              <a:buFont typeface="Times New Roman"/>
              <a:buChar char="●"/>
            </a:pPr>
            <a:r>
              <a:rPr lang="en" sz="900">
                <a:latin typeface="Times New Roman"/>
                <a:ea typeface="Times New Roman"/>
                <a:cs typeface="Times New Roman"/>
                <a:sym typeface="Times New Roman"/>
              </a:rPr>
              <a:t>Average Annual Income - $28,788</a:t>
            </a:r>
          </a:p>
          <a:p>
            <a:pPr marL="457200" marR="0" lvl="0" indent="-285750" algn="l" rtl="0">
              <a:lnSpc>
                <a:spcPct val="100000"/>
              </a:lnSpc>
              <a:spcBef>
                <a:spcPts val="0"/>
              </a:spcBef>
              <a:spcAft>
                <a:spcPts val="0"/>
              </a:spcAft>
              <a:buSzPct val="100000"/>
              <a:buFont typeface="Times New Roman"/>
              <a:buChar char="●"/>
            </a:pPr>
            <a:r>
              <a:rPr lang="en" sz="900">
                <a:latin typeface="Times New Roman"/>
                <a:ea typeface="Times New Roman"/>
                <a:cs typeface="Times New Roman"/>
                <a:sym typeface="Times New Roman"/>
              </a:rPr>
              <a:t>Healthcare Spending - $3,000 per capita</a:t>
            </a:r>
          </a:p>
          <a:p>
            <a:pPr marL="457200" marR="0" lvl="0" indent="-285750" algn="l" rtl="0">
              <a:lnSpc>
                <a:spcPct val="100000"/>
              </a:lnSpc>
              <a:spcBef>
                <a:spcPts val="0"/>
              </a:spcBef>
              <a:spcAft>
                <a:spcPts val="0"/>
              </a:spcAft>
              <a:buSzPct val="100000"/>
              <a:buFont typeface="Times New Roman"/>
              <a:buChar char="●"/>
            </a:pPr>
            <a:r>
              <a:rPr lang="en" sz="900">
                <a:latin typeface="Times New Roman"/>
                <a:ea typeface="Times New Roman"/>
                <a:cs typeface="Times New Roman"/>
                <a:sym typeface="Times New Roman"/>
              </a:rPr>
              <a:t>Infant Mortality Rate - 3/1,000</a:t>
            </a:r>
          </a:p>
          <a:p>
            <a:pPr marL="457200" marR="0" lvl="0" indent="-285750" algn="l" rtl="0">
              <a:lnSpc>
                <a:spcPct val="100000"/>
              </a:lnSpc>
              <a:spcBef>
                <a:spcPts val="0"/>
              </a:spcBef>
              <a:spcAft>
                <a:spcPts val="0"/>
              </a:spcAft>
              <a:buSzPct val="100000"/>
              <a:buFont typeface="Times New Roman"/>
              <a:buChar char="●"/>
            </a:pPr>
            <a:r>
              <a:rPr lang="en" sz="900">
                <a:latin typeface="Times New Roman"/>
                <a:ea typeface="Times New Roman"/>
                <a:cs typeface="Times New Roman"/>
                <a:sym typeface="Times New Roman"/>
              </a:rPr>
              <a:t>Adult Mortality Rate - 140/1,000</a:t>
            </a:r>
          </a:p>
          <a:p>
            <a:pPr marL="457200" marR="0" lvl="0" indent="-285750" algn="l" rtl="0">
              <a:lnSpc>
                <a:spcPct val="100000"/>
              </a:lnSpc>
              <a:spcBef>
                <a:spcPts val="0"/>
              </a:spcBef>
              <a:spcAft>
                <a:spcPts val="0"/>
              </a:spcAft>
              <a:buSzPct val="100000"/>
              <a:buFont typeface="Times New Roman"/>
              <a:buChar char="●"/>
            </a:pPr>
            <a:r>
              <a:rPr lang="en" sz="900">
                <a:latin typeface="Times New Roman"/>
                <a:ea typeface="Times New Roman"/>
                <a:cs typeface="Times New Roman"/>
                <a:sym typeface="Times New Roman"/>
              </a:rPr>
              <a:t>Languages Spoken - English and Irish Gaelic</a:t>
            </a:r>
          </a:p>
        </p:txBody>
      </p:sp>
      <p:sp>
        <p:nvSpPr>
          <p:cNvPr id="82" name="Shape 82"/>
          <p:cNvSpPr txBox="1"/>
          <p:nvPr/>
        </p:nvSpPr>
        <p:spPr>
          <a:xfrm>
            <a:off x="115950" y="2596225"/>
            <a:ext cx="2517300" cy="2487600"/>
          </a:xfrm>
          <a:prstGeom prst="rect">
            <a:avLst/>
          </a:prstGeom>
          <a:noFill/>
          <a:ln w="76200" cap="flat" cmpd="sng">
            <a:solidFill>
              <a:srgbClr val="965799"/>
            </a:solidFill>
            <a:prstDash val="solid"/>
            <a:miter/>
            <a:headEnd type="none" w="med" len="med"/>
            <a:tailEnd type="none" w="med" len="med"/>
          </a:ln>
        </p:spPr>
        <p:txBody>
          <a:bodyPr lIns="91800" tIns="45900" rIns="91800" bIns="45900" anchor="t" anchorCtr="0">
            <a:noAutofit/>
          </a:bodyPr>
          <a:lstStyle/>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SzPct val="25000"/>
              <a:buNone/>
            </a:pPr>
            <a:endParaRPr lang="en-US" sz="1000" b="1" dirty="0" smtClean="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SzPct val="25000"/>
              <a:buNone/>
            </a:pPr>
            <a:r>
              <a:rPr lang="en" sz="1000" b="1" dirty="0" smtClean="0">
                <a:solidFill>
                  <a:schemeClr val="dk1"/>
                </a:solidFill>
                <a:latin typeface="Times New Roman"/>
                <a:ea typeface="Times New Roman"/>
                <a:cs typeface="Times New Roman"/>
                <a:sym typeface="Times New Roman"/>
              </a:rPr>
              <a:t>Sam </a:t>
            </a:r>
            <a:r>
              <a:rPr lang="en" sz="1000" b="1" dirty="0">
                <a:solidFill>
                  <a:schemeClr val="dk1"/>
                </a:solidFill>
                <a:latin typeface="Times New Roman"/>
                <a:ea typeface="Times New Roman"/>
                <a:cs typeface="Times New Roman"/>
                <a:sym typeface="Times New Roman"/>
              </a:rPr>
              <a:t>and GP Dr. Liam Holmes</a:t>
            </a:r>
          </a:p>
        </p:txBody>
      </p:sp>
      <p:sp>
        <p:nvSpPr>
          <p:cNvPr id="83" name="Shape 83"/>
          <p:cNvSpPr txBox="1"/>
          <p:nvPr/>
        </p:nvSpPr>
        <p:spPr>
          <a:xfrm>
            <a:off x="0" y="65487"/>
            <a:ext cx="9021600" cy="506099"/>
          </a:xfrm>
          <a:prstGeom prst="rect">
            <a:avLst/>
          </a:prstGeom>
          <a:noFill/>
          <a:ln>
            <a:noFill/>
          </a:ln>
        </p:spPr>
        <p:txBody>
          <a:bodyPr lIns="17450" tIns="8725" rIns="17450" bIns="8725" anchor="t" anchorCtr="0">
            <a:noAutofit/>
          </a:bodyPr>
          <a:lstStyle/>
          <a:p>
            <a:pPr marL="177800" marR="0" lvl="2" indent="0" algn="ctr" rtl="0">
              <a:lnSpc>
                <a:spcPct val="100000"/>
              </a:lnSpc>
              <a:spcBef>
                <a:spcPts val="0"/>
              </a:spcBef>
              <a:spcAft>
                <a:spcPts val="0"/>
              </a:spcAft>
              <a:buClr>
                <a:schemeClr val="dk1"/>
              </a:buClr>
              <a:buSzPct val="25000"/>
              <a:buFont typeface="Arial"/>
              <a:buNone/>
            </a:pPr>
            <a:r>
              <a:rPr lang="en" sz="1800" b="1" i="0" u="none" strike="noStrike" cap="none" baseline="0">
                <a:solidFill>
                  <a:schemeClr val="dk1"/>
                </a:solidFill>
                <a:latin typeface="Arial"/>
                <a:ea typeface="Arial"/>
                <a:cs typeface="Arial"/>
                <a:sym typeface="Arial"/>
              </a:rPr>
              <a:t>	</a:t>
            </a:r>
            <a:r>
              <a:rPr lang="en" sz="1800" b="1">
                <a:solidFill>
                  <a:schemeClr val="dk1"/>
                </a:solidFill>
              </a:rPr>
              <a:t>University of Limerick Graduate Entry Medical School </a:t>
            </a:r>
          </a:p>
          <a:p>
            <a:pPr marL="177800" marR="0" lvl="2" indent="0" algn="ctr" rtl="0">
              <a:lnSpc>
                <a:spcPct val="100000"/>
              </a:lnSpc>
              <a:spcBef>
                <a:spcPts val="0"/>
              </a:spcBef>
              <a:spcAft>
                <a:spcPts val="0"/>
              </a:spcAft>
              <a:buClr>
                <a:schemeClr val="dk1"/>
              </a:buClr>
              <a:buSzPct val="25000"/>
              <a:buFont typeface="Arial"/>
              <a:buNone/>
            </a:pPr>
            <a:r>
              <a:rPr lang="en" sz="1800" b="1">
                <a:solidFill>
                  <a:schemeClr val="dk1"/>
                </a:solidFill>
              </a:rPr>
              <a:t>2015 Summer Elective</a:t>
            </a:r>
          </a:p>
          <a:p>
            <a:pPr marL="0" marR="0" lvl="0" indent="0" algn="ctr" rtl="0">
              <a:lnSpc>
                <a:spcPct val="100000"/>
              </a:lnSpc>
              <a:spcBef>
                <a:spcPts val="100"/>
              </a:spcBef>
              <a:spcAft>
                <a:spcPts val="0"/>
              </a:spcAft>
              <a:buClr>
                <a:schemeClr val="dk1"/>
              </a:buClr>
              <a:buSzPct val="25000"/>
              <a:buFont typeface="Arial"/>
              <a:buNone/>
            </a:pPr>
            <a:r>
              <a:rPr lang="en" sz="1000" b="0" i="0" u="none" strike="noStrike" cap="none" baseline="0">
                <a:solidFill>
                  <a:schemeClr val="dk1"/>
                </a:solidFill>
                <a:latin typeface="Arial"/>
                <a:ea typeface="Arial"/>
                <a:cs typeface="Arial"/>
                <a:sym typeface="Arial"/>
              </a:rPr>
              <a:t>    </a:t>
            </a:r>
          </a:p>
          <a:p>
            <a:pPr marL="0" marR="0" lvl="0" indent="0" algn="ctr" rtl="0">
              <a:lnSpc>
                <a:spcPct val="100000"/>
              </a:lnSpc>
              <a:spcBef>
                <a:spcPts val="0"/>
              </a:spcBef>
              <a:spcAft>
                <a:spcPts val="0"/>
              </a:spcAft>
              <a:buClr>
                <a:schemeClr val="dk1"/>
              </a:buClr>
              <a:buSzPct val="25000"/>
              <a:buFont typeface="Arial"/>
              <a:buNone/>
            </a:pPr>
            <a:r>
              <a:rPr lang="en" sz="1000" b="0" i="1" u="none" strike="noStrike" cap="none" baseline="0">
                <a:solidFill>
                  <a:schemeClr val="dk1"/>
                </a:solidFill>
                <a:latin typeface="Arial"/>
                <a:ea typeface="Arial"/>
                <a:cs typeface="Arial"/>
                <a:sym typeface="Arial"/>
              </a:rPr>
              <a:t>     </a:t>
            </a:r>
          </a:p>
        </p:txBody>
      </p:sp>
      <p:sp>
        <p:nvSpPr>
          <p:cNvPr id="84" name="Shape 84"/>
          <p:cNvSpPr txBox="1"/>
          <p:nvPr/>
        </p:nvSpPr>
        <p:spPr>
          <a:xfrm>
            <a:off x="2707679" y="678656"/>
            <a:ext cx="171317" cy="142875"/>
          </a:xfrm>
          <a:prstGeom prst="rect">
            <a:avLst/>
          </a:prstGeom>
          <a:noFill/>
          <a:ln>
            <a:noFill/>
          </a:ln>
        </p:spPr>
        <p:txBody>
          <a:bodyPr lIns="17450" tIns="8725" rIns="17450" bIns="8725" anchor="t" anchorCtr="0">
            <a:noAutofit/>
          </a:bodyPr>
          <a:lstStyle/>
          <a:p>
            <a:pPr marL="0" marR="0" lvl="0" indent="0" algn="l" rtl="0">
              <a:lnSpc>
                <a:spcPct val="100000"/>
              </a:lnSpc>
              <a:spcBef>
                <a:spcPts val="0"/>
              </a:spcBef>
              <a:spcAft>
                <a:spcPts val="0"/>
              </a:spcAft>
              <a:buClr>
                <a:schemeClr val="dk1"/>
              </a:buClr>
              <a:buFont typeface="Times New Roman"/>
              <a:buNone/>
            </a:pPr>
            <a:endParaRPr sz="300"/>
          </a:p>
        </p:txBody>
      </p:sp>
      <p:sp>
        <p:nvSpPr>
          <p:cNvPr id="85" name="Shape 85"/>
          <p:cNvSpPr txBox="1"/>
          <p:nvPr/>
        </p:nvSpPr>
        <p:spPr>
          <a:xfrm flipH="1">
            <a:off x="2748689" y="2012156"/>
            <a:ext cx="163710" cy="142875"/>
          </a:xfrm>
          <a:prstGeom prst="rect">
            <a:avLst/>
          </a:prstGeom>
          <a:noFill/>
          <a:ln>
            <a:noFill/>
          </a:ln>
        </p:spPr>
        <p:txBody>
          <a:bodyPr lIns="17450" tIns="8725" rIns="17450" bIns="8725" anchor="t" anchorCtr="0">
            <a:noAutofit/>
          </a:bodyPr>
          <a:lstStyle/>
          <a:p>
            <a:pPr marL="0" marR="0" lvl="0" indent="0" algn="ctr" rtl="0">
              <a:lnSpc>
                <a:spcPct val="100000"/>
              </a:lnSpc>
              <a:spcBef>
                <a:spcPts val="0"/>
              </a:spcBef>
              <a:spcAft>
                <a:spcPts val="0"/>
              </a:spcAft>
              <a:buClr>
                <a:schemeClr val="dk1"/>
              </a:buClr>
              <a:buFont typeface="Times New Roman"/>
              <a:buNone/>
            </a:pPr>
            <a:endParaRPr sz="300"/>
          </a:p>
        </p:txBody>
      </p:sp>
      <p:sp>
        <p:nvSpPr>
          <p:cNvPr id="86" name="Shape 86"/>
          <p:cNvSpPr txBox="1"/>
          <p:nvPr/>
        </p:nvSpPr>
        <p:spPr>
          <a:xfrm>
            <a:off x="204059" y="2524125"/>
            <a:ext cx="155442" cy="142875"/>
          </a:xfrm>
          <a:prstGeom prst="rect">
            <a:avLst/>
          </a:prstGeom>
          <a:noFill/>
          <a:ln>
            <a:noFill/>
          </a:ln>
        </p:spPr>
        <p:txBody>
          <a:bodyPr lIns="17450" tIns="8725" rIns="17450" bIns="8725"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 sz="1000" b="1" i="0" u="none" strike="noStrike" cap="none" baseline="0">
                <a:solidFill>
                  <a:schemeClr val="dk1"/>
                </a:solidFill>
                <a:latin typeface="Times New Roman"/>
                <a:ea typeface="Times New Roman"/>
                <a:cs typeface="Times New Roman"/>
                <a:sym typeface="Times New Roman"/>
              </a:rPr>
              <a:t> </a:t>
            </a:r>
          </a:p>
        </p:txBody>
      </p:sp>
      <p:sp>
        <p:nvSpPr>
          <p:cNvPr id="87" name="Shape 87"/>
          <p:cNvSpPr txBox="1"/>
          <p:nvPr/>
        </p:nvSpPr>
        <p:spPr>
          <a:xfrm>
            <a:off x="4912320" y="690562"/>
            <a:ext cx="124684" cy="271363"/>
          </a:xfrm>
          <a:prstGeom prst="rect">
            <a:avLst/>
          </a:prstGeom>
          <a:noFill/>
          <a:ln>
            <a:noFill/>
          </a:ln>
        </p:spPr>
        <p:txBody>
          <a:bodyPr lIns="17450" tIns="8725" rIns="17450" bIns="8725" anchor="t" anchorCtr="0">
            <a:noAutofit/>
          </a:bodyPr>
          <a:lstStyle/>
          <a:p>
            <a:pPr marL="0" marR="0" lvl="0" indent="0" algn="ctr" rtl="0">
              <a:lnSpc>
                <a:spcPct val="100000"/>
              </a:lnSpc>
              <a:spcBef>
                <a:spcPts val="0"/>
              </a:spcBef>
              <a:spcAft>
                <a:spcPts val="0"/>
              </a:spcAft>
              <a:buClr>
                <a:schemeClr val="dk1"/>
              </a:buClr>
              <a:buFont typeface="Times New Roman"/>
              <a:buNone/>
            </a:pPr>
            <a:endParaRPr sz="300"/>
          </a:p>
        </p:txBody>
      </p:sp>
      <p:sp>
        <p:nvSpPr>
          <p:cNvPr id="88" name="Shape 88"/>
          <p:cNvSpPr txBox="1"/>
          <p:nvPr/>
        </p:nvSpPr>
        <p:spPr>
          <a:xfrm>
            <a:off x="2789369" y="3274218"/>
            <a:ext cx="155442" cy="142875"/>
          </a:xfrm>
          <a:prstGeom prst="rect">
            <a:avLst/>
          </a:prstGeom>
          <a:noFill/>
          <a:ln>
            <a:noFill/>
          </a:ln>
        </p:spPr>
        <p:txBody>
          <a:bodyPr lIns="17450" tIns="8725" rIns="17450" bIns="8725"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 sz="1000" b="1" i="0" u="none" strike="noStrike" cap="none" baseline="0">
                <a:solidFill>
                  <a:schemeClr val="dk1"/>
                </a:solidFill>
                <a:latin typeface="Times New Roman"/>
                <a:ea typeface="Times New Roman"/>
                <a:cs typeface="Times New Roman"/>
                <a:sym typeface="Times New Roman"/>
              </a:rPr>
              <a:t>. </a:t>
            </a:r>
          </a:p>
        </p:txBody>
      </p:sp>
      <p:sp>
        <p:nvSpPr>
          <p:cNvPr id="89" name="Shape 89"/>
          <p:cNvSpPr txBox="1"/>
          <p:nvPr/>
        </p:nvSpPr>
        <p:spPr>
          <a:xfrm>
            <a:off x="1257101" y="2536031"/>
            <a:ext cx="361486" cy="109636"/>
          </a:xfrm>
          <a:prstGeom prst="rect">
            <a:avLst/>
          </a:prstGeom>
          <a:noFill/>
          <a:ln>
            <a:noFill/>
          </a:ln>
        </p:spPr>
        <p:txBody>
          <a:bodyPr lIns="17450" tIns="8725" rIns="17450" bIns="8725" anchor="t" anchorCtr="0">
            <a:noAutofit/>
          </a:bodyPr>
          <a:lstStyle/>
          <a:p>
            <a:pPr marL="0" marR="0" lvl="0" indent="0" algn="l" rtl="0">
              <a:lnSpc>
                <a:spcPct val="100000"/>
              </a:lnSpc>
              <a:spcBef>
                <a:spcPts val="0"/>
              </a:spcBef>
              <a:spcAft>
                <a:spcPts val="0"/>
              </a:spcAft>
              <a:buClr>
                <a:schemeClr val="dk1"/>
              </a:buClr>
              <a:buFont typeface="Times New Roman"/>
              <a:buNone/>
            </a:pPr>
            <a:endParaRPr sz="300"/>
          </a:p>
        </p:txBody>
      </p:sp>
      <p:sp>
        <p:nvSpPr>
          <p:cNvPr id="90" name="Shape 90"/>
          <p:cNvSpPr txBox="1"/>
          <p:nvPr/>
        </p:nvSpPr>
        <p:spPr>
          <a:xfrm>
            <a:off x="231179" y="3607593"/>
            <a:ext cx="2204640" cy="71437"/>
          </a:xfrm>
          <a:prstGeom prst="rect">
            <a:avLst/>
          </a:prstGeom>
          <a:noFill/>
          <a:ln>
            <a:noFill/>
          </a:ln>
        </p:spPr>
        <p:txBody>
          <a:bodyPr lIns="17450" tIns="8725" rIns="17450" bIns="8725" anchor="t" anchorCtr="0">
            <a:noAutofit/>
          </a:bodyPr>
          <a:lstStyle/>
          <a:p>
            <a:pPr marL="0" marR="0" lvl="0" indent="0" algn="just" rtl="0">
              <a:lnSpc>
                <a:spcPct val="100000"/>
              </a:lnSpc>
              <a:spcBef>
                <a:spcPts val="0"/>
              </a:spcBef>
              <a:spcAft>
                <a:spcPts val="0"/>
              </a:spcAft>
              <a:buClr>
                <a:schemeClr val="dk1"/>
              </a:buClr>
              <a:buSzPct val="25000"/>
              <a:buFont typeface="Times New Roman"/>
              <a:buNone/>
            </a:pPr>
            <a:r>
              <a:rPr lang="en" sz="500" b="0" i="0" u="none" strike="noStrike" cap="none" baseline="0">
                <a:solidFill>
                  <a:schemeClr val="dk1"/>
                </a:solidFill>
                <a:latin typeface="Times New Roman"/>
                <a:ea typeface="Times New Roman"/>
                <a:cs typeface="Times New Roman"/>
                <a:sym typeface="Times New Roman"/>
              </a:rPr>
              <a:t>CAPTION</a:t>
            </a:r>
          </a:p>
        </p:txBody>
      </p:sp>
      <p:sp>
        <p:nvSpPr>
          <p:cNvPr id="91" name="Shape 91"/>
          <p:cNvSpPr txBox="1"/>
          <p:nvPr/>
        </p:nvSpPr>
        <p:spPr>
          <a:xfrm>
            <a:off x="4661625" y="668576"/>
            <a:ext cx="1994099" cy="2196118"/>
          </a:xfrm>
          <a:prstGeom prst="rect">
            <a:avLst/>
          </a:prstGeom>
          <a:noFill/>
          <a:ln w="76200" cap="flat" cmpd="sng">
            <a:solidFill>
              <a:srgbClr val="965799"/>
            </a:solidFill>
            <a:prstDash val="solid"/>
            <a:miter/>
            <a:headEnd type="none" w="med" len="med"/>
            <a:tailEnd type="none" w="med" len="med"/>
          </a:ln>
        </p:spPr>
        <p:txBody>
          <a:bodyPr lIns="91800" tIns="45900" rIns="91800" bIns="45900" anchor="t" anchorCtr="0">
            <a:noAutofit/>
          </a:bodyPr>
          <a:lstStyle/>
          <a:p>
            <a:pPr lvl="0">
              <a:buSzPct val="25000"/>
            </a:pPr>
            <a:r>
              <a:rPr lang="en" sz="1000" b="1" dirty="0">
                <a:solidFill>
                  <a:schemeClr val="dk1"/>
                </a:solidFill>
                <a:latin typeface="Times New Roman"/>
                <a:ea typeface="Times New Roman"/>
                <a:cs typeface="Times New Roman"/>
                <a:sym typeface="Times New Roman"/>
              </a:rPr>
              <a:t>Summary: </a:t>
            </a:r>
            <a:r>
              <a:rPr lang="en" sz="800" dirty="0">
                <a:solidFill>
                  <a:schemeClr val="dk1"/>
                </a:solidFill>
                <a:latin typeface="Times New Roman"/>
                <a:ea typeface="Times New Roman"/>
                <a:cs typeface="Times New Roman"/>
                <a:sym typeface="Times New Roman"/>
              </a:rPr>
              <a:t>The program itself was conducted through the Graduate Entry Medical School at the University of Limerick, which is a post-graduate medical school similar to what is seen in the United States. We split time between the hospital and GP offices, which provided exposure to both outpatient and inpatient medicine. In the hospital, we were exposed to a variety of invasive procedures that we had never had a chance to </a:t>
            </a:r>
            <a:r>
              <a:rPr lang="en" sz="800" dirty="0" smtClean="0">
                <a:solidFill>
                  <a:schemeClr val="dk1"/>
                </a:solidFill>
                <a:latin typeface="Times New Roman"/>
                <a:ea typeface="Times New Roman"/>
                <a:cs typeface="Times New Roman"/>
                <a:sym typeface="Times New Roman"/>
              </a:rPr>
              <a:t>observeback home.  We were also able to gain </a:t>
            </a:r>
            <a:r>
              <a:rPr lang="en-US" sz="800" dirty="0" smtClean="0">
                <a:solidFill>
                  <a:schemeClr val="dk1"/>
                </a:solidFill>
                <a:latin typeface="Times New Roman"/>
                <a:ea typeface="Times New Roman"/>
                <a:cs typeface="Times New Roman"/>
                <a:sym typeface="Times New Roman"/>
              </a:rPr>
              <a:t>substantial experience in taking histories and physical</a:t>
            </a:r>
            <a:r>
              <a:rPr lang="en" sz="800" dirty="0" smtClean="0">
                <a:solidFill>
                  <a:schemeClr val="dk1"/>
                </a:solidFill>
                <a:latin typeface="Times New Roman"/>
                <a:ea typeface="Times New Roman"/>
                <a:cs typeface="Times New Roman"/>
                <a:sym typeface="Times New Roman"/>
              </a:rPr>
              <a:t> </a:t>
            </a:r>
            <a:r>
              <a:rPr lang="en" sz="800" dirty="0">
                <a:solidFill>
                  <a:schemeClr val="dk1"/>
                </a:solidFill>
                <a:latin typeface="Times New Roman"/>
                <a:ea typeface="Times New Roman"/>
                <a:cs typeface="Times New Roman"/>
                <a:sym typeface="Times New Roman"/>
              </a:rPr>
              <a:t>diagnosis in the primary care setting. Finally</a:t>
            </a:r>
            <a:r>
              <a:rPr lang="en" sz="800" dirty="0" smtClean="0">
                <a:solidFill>
                  <a:schemeClr val="dk1"/>
                </a:solidFill>
                <a:latin typeface="Times New Roman"/>
                <a:ea typeface="Times New Roman"/>
                <a:cs typeface="Times New Roman"/>
                <a:sym typeface="Times New Roman"/>
              </a:rPr>
              <a:t>, </a:t>
            </a:r>
            <a:r>
              <a:rPr lang="en" sz="800" dirty="0">
                <a:solidFill>
                  <a:schemeClr val="dk1"/>
                </a:solidFill>
                <a:latin typeface="Times New Roman"/>
                <a:ea typeface="Times New Roman"/>
                <a:cs typeface="Times New Roman"/>
                <a:sym typeface="Times New Roman"/>
              </a:rPr>
              <a:t>we had an incredible time becoming immersed in the Irish culture and seeing all the sights </a:t>
            </a:r>
            <a:r>
              <a:rPr lang="en" sz="800" dirty="0" smtClean="0">
                <a:solidFill>
                  <a:schemeClr val="dk1"/>
                </a:solidFill>
                <a:latin typeface="Times New Roman"/>
                <a:ea typeface="Times New Roman"/>
                <a:cs typeface="Times New Roman"/>
                <a:sym typeface="Times New Roman"/>
              </a:rPr>
              <a:t>tha</a:t>
            </a:r>
            <a:r>
              <a:rPr lang="en-US" sz="800" dirty="0" smtClean="0">
                <a:solidFill>
                  <a:schemeClr val="dk1"/>
                </a:solidFill>
                <a:latin typeface="Times New Roman"/>
                <a:ea typeface="Times New Roman"/>
                <a:cs typeface="Times New Roman"/>
                <a:sym typeface="Times New Roman"/>
              </a:rPr>
              <a:t>t </a:t>
            </a:r>
            <a:r>
              <a:rPr lang="en" sz="800" dirty="0" smtClean="0">
                <a:solidFill>
                  <a:schemeClr val="dk1"/>
                </a:solidFill>
                <a:latin typeface="Times New Roman"/>
                <a:ea typeface="Times New Roman"/>
                <a:cs typeface="Times New Roman"/>
                <a:sym typeface="Times New Roman"/>
              </a:rPr>
              <a:t>the </a:t>
            </a:r>
            <a:r>
              <a:rPr lang="en" sz="800" dirty="0">
                <a:solidFill>
                  <a:schemeClr val="dk1"/>
                </a:solidFill>
                <a:latin typeface="Times New Roman"/>
                <a:ea typeface="Times New Roman"/>
                <a:cs typeface="Times New Roman"/>
                <a:sym typeface="Times New Roman"/>
              </a:rPr>
              <a:t>country had to offer.  	</a:t>
            </a:r>
            <a:r>
              <a:rPr lang="en" sz="800" dirty="0">
                <a:solidFill>
                  <a:schemeClr val="dk1"/>
                </a:solidFill>
              </a:rPr>
              <a:t>	</a:t>
            </a:r>
          </a:p>
          <a:p>
            <a:pPr marL="0" marR="0" lvl="0" indent="0" algn="l" rtl="0">
              <a:lnSpc>
                <a:spcPct val="100000"/>
              </a:lnSpc>
              <a:spcBef>
                <a:spcPts val="0"/>
              </a:spcBef>
              <a:spcAft>
                <a:spcPts val="0"/>
              </a:spcAft>
              <a:buClr>
                <a:schemeClr val="dk1"/>
              </a:buClr>
              <a:buSzPct val="100000"/>
              <a:buFont typeface="Arial"/>
              <a:buNone/>
            </a:pPr>
            <a:r>
              <a:rPr lang="en" sz="800" dirty="0">
                <a:solidFill>
                  <a:schemeClr val="dk1"/>
                </a:solidFill>
              </a:rPr>
              <a:t>			</a:t>
            </a:r>
          </a:p>
          <a:p>
            <a:pPr marL="0" marR="0" lvl="0" indent="0" algn="l" rtl="0">
              <a:lnSpc>
                <a:spcPct val="100000"/>
              </a:lnSpc>
              <a:spcBef>
                <a:spcPts val="0"/>
              </a:spcBef>
              <a:spcAft>
                <a:spcPts val="0"/>
              </a:spcAft>
              <a:buClr>
                <a:schemeClr val="dk1"/>
              </a:buClr>
              <a:buSzPct val="100000"/>
              <a:buFont typeface="Arial"/>
              <a:buNone/>
            </a:pPr>
            <a:r>
              <a:rPr lang="en" sz="800" dirty="0">
                <a:solidFill>
                  <a:schemeClr val="dk1"/>
                </a:solidFill>
              </a:rPr>
              <a:t>		</a:t>
            </a:r>
          </a:p>
          <a:p>
            <a:pPr marL="0" marR="0" lvl="0" indent="0" algn="l" rtl="0">
              <a:lnSpc>
                <a:spcPct val="100000"/>
              </a:lnSpc>
              <a:spcBef>
                <a:spcPts val="0"/>
              </a:spcBef>
              <a:spcAft>
                <a:spcPts val="0"/>
              </a:spcAft>
              <a:buNone/>
            </a:pPr>
            <a:endParaRPr sz="800" dirty="0">
              <a:solidFill>
                <a:schemeClr val="dk1"/>
              </a:solidFill>
              <a:latin typeface="Cambria"/>
              <a:ea typeface="Cambria"/>
              <a:cs typeface="Cambria"/>
              <a:sym typeface="Cambria"/>
            </a:endParaRPr>
          </a:p>
          <a:p>
            <a:pPr marL="0" marR="0" lvl="0" indent="0" algn="l" rtl="0">
              <a:lnSpc>
                <a:spcPct val="100000"/>
              </a:lnSpc>
              <a:spcBef>
                <a:spcPts val="0"/>
              </a:spcBef>
              <a:spcAft>
                <a:spcPts val="0"/>
              </a:spcAft>
              <a:buClr>
                <a:schemeClr val="dk1"/>
              </a:buClr>
              <a:buSzPct val="100000"/>
              <a:buFont typeface="Arial"/>
              <a:buNone/>
            </a:pPr>
            <a:r>
              <a:rPr lang="en" sz="800" dirty="0">
                <a:solidFill>
                  <a:schemeClr val="dk1"/>
                </a:solidFill>
              </a:rPr>
              <a:t>				</a:t>
            </a:r>
          </a:p>
          <a:p>
            <a:pPr marL="0" marR="0" lvl="0" indent="0" algn="l" rtl="0">
              <a:lnSpc>
                <a:spcPct val="100000"/>
              </a:lnSpc>
              <a:spcBef>
                <a:spcPts val="0"/>
              </a:spcBef>
              <a:spcAft>
                <a:spcPts val="0"/>
              </a:spcAft>
              <a:buClr>
                <a:schemeClr val="dk1"/>
              </a:buClr>
              <a:buSzPct val="100000"/>
              <a:buFont typeface="Arial"/>
              <a:buNone/>
            </a:pPr>
            <a:r>
              <a:rPr lang="en" sz="800" dirty="0">
                <a:solidFill>
                  <a:schemeClr val="dk1"/>
                </a:solidFill>
              </a:rPr>
              <a:t>			</a:t>
            </a:r>
          </a:p>
          <a:p>
            <a:pPr marL="0" marR="0" lvl="0" indent="0" algn="l" rtl="0">
              <a:lnSpc>
                <a:spcPct val="100000"/>
              </a:lnSpc>
              <a:spcBef>
                <a:spcPts val="0"/>
              </a:spcBef>
              <a:spcAft>
                <a:spcPts val="0"/>
              </a:spcAft>
              <a:buClr>
                <a:schemeClr val="dk1"/>
              </a:buClr>
              <a:buSzPct val="100000"/>
              <a:buFont typeface="Arial"/>
              <a:buNone/>
            </a:pPr>
            <a:r>
              <a:rPr lang="en" sz="800" dirty="0">
                <a:solidFill>
                  <a:schemeClr val="dk1"/>
                </a:solidFill>
              </a:rPr>
              <a:t>		</a:t>
            </a:r>
          </a:p>
          <a:p>
            <a:pPr marL="0" marR="0" lvl="0" indent="0" algn="l" rtl="0">
              <a:lnSpc>
                <a:spcPct val="100000"/>
              </a:lnSpc>
              <a:spcBef>
                <a:spcPts val="0"/>
              </a:spcBef>
              <a:spcAft>
                <a:spcPts val="0"/>
              </a:spcAft>
              <a:buNone/>
            </a:pPr>
            <a:endParaRPr sz="800" dirty="0">
              <a:solidFill>
                <a:schemeClr val="dk1"/>
              </a:solidFill>
              <a:latin typeface="Times New Roman"/>
              <a:ea typeface="Times New Roman"/>
              <a:cs typeface="Times New Roman"/>
              <a:sym typeface="Times New Roman"/>
            </a:endParaRPr>
          </a:p>
        </p:txBody>
      </p:sp>
      <p:sp>
        <p:nvSpPr>
          <p:cNvPr id="92" name="Shape 92"/>
          <p:cNvSpPr txBox="1"/>
          <p:nvPr/>
        </p:nvSpPr>
        <p:spPr>
          <a:xfrm>
            <a:off x="2789369" y="1607343"/>
            <a:ext cx="1864320" cy="71437"/>
          </a:xfrm>
          <a:prstGeom prst="rect">
            <a:avLst/>
          </a:prstGeom>
          <a:noFill/>
          <a:ln>
            <a:noFill/>
          </a:ln>
        </p:spPr>
        <p:txBody>
          <a:bodyPr lIns="17450" tIns="8725" rIns="17450" bIns="8725" anchor="t" anchorCtr="0">
            <a:noAutofit/>
          </a:bodyPr>
          <a:lstStyle/>
          <a:p>
            <a:pPr marL="0" marR="0" lvl="0" indent="0" algn="just" rtl="0">
              <a:lnSpc>
                <a:spcPct val="100000"/>
              </a:lnSpc>
              <a:spcBef>
                <a:spcPts val="0"/>
              </a:spcBef>
              <a:spcAft>
                <a:spcPts val="0"/>
              </a:spcAft>
              <a:buClr>
                <a:schemeClr val="dk1"/>
              </a:buClr>
              <a:buFont typeface="Times New Roman"/>
              <a:buNone/>
            </a:pPr>
            <a:endParaRPr sz="300"/>
          </a:p>
        </p:txBody>
      </p:sp>
      <p:sp>
        <p:nvSpPr>
          <p:cNvPr id="93" name="Shape 93"/>
          <p:cNvSpPr txBox="1"/>
          <p:nvPr/>
        </p:nvSpPr>
        <p:spPr>
          <a:xfrm>
            <a:off x="6650450" y="661150"/>
            <a:ext cx="2364899" cy="2203543"/>
          </a:xfrm>
          <a:prstGeom prst="rect">
            <a:avLst/>
          </a:prstGeom>
          <a:noFill/>
          <a:ln w="76200" cap="flat" cmpd="sng">
            <a:solidFill>
              <a:srgbClr val="965799"/>
            </a:solidFill>
            <a:prstDash val="solid"/>
            <a:miter/>
            <a:headEnd type="none" w="med" len="med"/>
            <a:tailEnd type="none" w="med" len="med"/>
          </a:ln>
        </p:spPr>
        <p:txBody>
          <a:bodyPr lIns="91800" tIns="45900" rIns="91800" bIns="45900" anchor="t" anchorCtr="0">
            <a:noAutofit/>
          </a:bodyPr>
          <a:lstStyle/>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8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8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8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800" b="1"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800" b="1"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SzPct val="25000"/>
              <a:buNone/>
            </a:pPr>
            <a:endParaRPr lang="en-US" sz="1000" b="1" dirty="0" smtClean="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SzPct val="25000"/>
              <a:buNone/>
            </a:pPr>
            <a:r>
              <a:rPr lang="en" sz="1000" b="1" dirty="0" smtClean="0">
                <a:solidFill>
                  <a:schemeClr val="dk1"/>
                </a:solidFill>
                <a:latin typeface="Times New Roman"/>
                <a:ea typeface="Times New Roman"/>
                <a:cs typeface="Times New Roman"/>
                <a:sym typeface="Times New Roman"/>
              </a:rPr>
              <a:t>Cliffs </a:t>
            </a:r>
            <a:r>
              <a:rPr lang="en" sz="1000" b="1" dirty="0">
                <a:solidFill>
                  <a:schemeClr val="dk1"/>
                </a:solidFill>
                <a:latin typeface="Times New Roman"/>
                <a:ea typeface="Times New Roman"/>
                <a:cs typeface="Times New Roman"/>
                <a:sym typeface="Times New Roman"/>
              </a:rPr>
              <a:t>of Moher, Co. Clare, Ireland</a:t>
            </a:r>
          </a:p>
        </p:txBody>
      </p:sp>
      <p:sp>
        <p:nvSpPr>
          <p:cNvPr id="94" name="Shape 94"/>
          <p:cNvSpPr txBox="1"/>
          <p:nvPr/>
        </p:nvSpPr>
        <p:spPr>
          <a:xfrm>
            <a:off x="4953000" y="1750218"/>
            <a:ext cx="1769070" cy="100210"/>
          </a:xfrm>
          <a:prstGeom prst="rect">
            <a:avLst/>
          </a:prstGeom>
          <a:noFill/>
          <a:ln>
            <a:noFill/>
          </a:ln>
        </p:spPr>
        <p:txBody>
          <a:bodyPr lIns="17450" tIns="8725" rIns="17450" bIns="8725"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 sz="700" b="1" i="0" u="none" strike="noStrike" cap="none" baseline="0">
                <a:solidFill>
                  <a:schemeClr val="dk1"/>
                </a:solidFill>
                <a:latin typeface="Times New Roman"/>
                <a:ea typeface="Times New Roman"/>
                <a:cs typeface="Times New Roman"/>
                <a:sym typeface="Times New Roman"/>
              </a:rPr>
              <a:t>  </a:t>
            </a:r>
          </a:p>
        </p:txBody>
      </p:sp>
      <p:sp>
        <p:nvSpPr>
          <p:cNvPr id="95" name="Shape 95"/>
          <p:cNvSpPr txBox="1"/>
          <p:nvPr/>
        </p:nvSpPr>
        <p:spPr>
          <a:xfrm>
            <a:off x="938940" y="3905250"/>
            <a:ext cx="32742" cy="90537"/>
          </a:xfrm>
          <a:prstGeom prst="rect">
            <a:avLst/>
          </a:prstGeom>
          <a:noFill/>
          <a:ln>
            <a:noFill/>
          </a:ln>
        </p:spPr>
        <p:txBody>
          <a:bodyPr lIns="17450" tIns="8725" rIns="17450" bIns="8725" anchor="t" anchorCtr="0">
            <a:noAutofit/>
          </a:bodyPr>
          <a:lstStyle/>
          <a:p>
            <a:pPr marL="0" marR="0" lvl="0" indent="0" algn="l" rtl="0">
              <a:lnSpc>
                <a:spcPct val="100000"/>
              </a:lnSpc>
              <a:spcBef>
                <a:spcPts val="0"/>
              </a:spcBef>
              <a:spcAft>
                <a:spcPts val="0"/>
              </a:spcAft>
              <a:buNone/>
            </a:pPr>
            <a:endParaRPr sz="600" b="0" i="0" u="none" strike="noStrike" cap="none" baseline="0">
              <a:solidFill>
                <a:schemeClr val="dk1"/>
              </a:solidFill>
              <a:latin typeface="Times New Roman"/>
              <a:ea typeface="Times New Roman"/>
              <a:cs typeface="Times New Roman"/>
              <a:sym typeface="Times New Roman"/>
            </a:endParaRPr>
          </a:p>
        </p:txBody>
      </p:sp>
      <p:sp>
        <p:nvSpPr>
          <p:cNvPr id="96" name="Shape 96"/>
          <p:cNvSpPr txBox="1"/>
          <p:nvPr/>
        </p:nvSpPr>
        <p:spPr>
          <a:xfrm>
            <a:off x="976643" y="3913435"/>
            <a:ext cx="32742" cy="90537"/>
          </a:xfrm>
          <a:prstGeom prst="rect">
            <a:avLst/>
          </a:prstGeom>
          <a:noFill/>
          <a:ln>
            <a:noFill/>
          </a:ln>
        </p:spPr>
        <p:txBody>
          <a:bodyPr lIns="17450" tIns="8725" rIns="17450" bIns="8725" anchor="t" anchorCtr="0">
            <a:noAutofit/>
          </a:bodyPr>
          <a:lstStyle/>
          <a:p>
            <a:pPr marL="0" marR="0" lvl="0" indent="0" algn="l" rtl="0">
              <a:lnSpc>
                <a:spcPct val="100000"/>
              </a:lnSpc>
              <a:spcBef>
                <a:spcPts val="0"/>
              </a:spcBef>
              <a:spcAft>
                <a:spcPts val="0"/>
              </a:spcAft>
              <a:buNone/>
            </a:pPr>
            <a:endParaRPr sz="600" b="0" i="0" u="none" strike="noStrike" cap="none" baseline="0">
              <a:solidFill>
                <a:schemeClr val="dk1"/>
              </a:solidFill>
              <a:latin typeface="Times New Roman"/>
              <a:ea typeface="Times New Roman"/>
              <a:cs typeface="Times New Roman"/>
              <a:sym typeface="Times New Roman"/>
            </a:endParaRPr>
          </a:p>
        </p:txBody>
      </p:sp>
      <p:sp>
        <p:nvSpPr>
          <p:cNvPr id="97" name="Shape 97"/>
          <p:cNvSpPr txBox="1"/>
          <p:nvPr/>
        </p:nvSpPr>
        <p:spPr>
          <a:xfrm>
            <a:off x="6817320" y="1738312"/>
            <a:ext cx="124684" cy="271363"/>
          </a:xfrm>
          <a:prstGeom prst="rect">
            <a:avLst/>
          </a:prstGeom>
          <a:noFill/>
          <a:ln>
            <a:noFill/>
          </a:ln>
        </p:spPr>
        <p:txBody>
          <a:bodyPr lIns="17450" tIns="8725" rIns="17450" bIns="8725"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 sz="1000" b="1" i="0" u="none" strike="noStrike" cap="none" baseline="0">
                <a:solidFill>
                  <a:schemeClr val="dk1"/>
                </a:solidFill>
                <a:latin typeface="Times New Roman"/>
                <a:ea typeface="Times New Roman"/>
                <a:cs typeface="Times New Roman"/>
                <a:sym typeface="Times New Roman"/>
              </a:rPr>
              <a:t>7.</a:t>
            </a:r>
          </a:p>
        </p:txBody>
      </p:sp>
      <p:sp>
        <p:nvSpPr>
          <p:cNvPr id="98" name="Shape 98"/>
          <p:cNvSpPr txBox="1"/>
          <p:nvPr/>
        </p:nvSpPr>
        <p:spPr>
          <a:xfrm>
            <a:off x="6698257" y="1469181"/>
            <a:ext cx="32742" cy="90537"/>
          </a:xfrm>
          <a:prstGeom prst="rect">
            <a:avLst/>
          </a:prstGeom>
          <a:noFill/>
          <a:ln>
            <a:noFill/>
          </a:ln>
        </p:spPr>
        <p:txBody>
          <a:bodyPr lIns="17450" tIns="8725" rIns="17450" bIns="8725" anchor="t" anchorCtr="0">
            <a:noAutofit/>
          </a:bodyPr>
          <a:lstStyle/>
          <a:p>
            <a:pPr marL="0" marR="0" lvl="0" indent="0" algn="l" rtl="0">
              <a:lnSpc>
                <a:spcPct val="100000"/>
              </a:lnSpc>
              <a:spcBef>
                <a:spcPts val="0"/>
              </a:spcBef>
              <a:spcAft>
                <a:spcPts val="0"/>
              </a:spcAft>
              <a:buNone/>
            </a:pPr>
            <a:endParaRPr sz="600" b="0" i="0" u="none" strike="noStrike" cap="none" baseline="0">
              <a:solidFill>
                <a:schemeClr val="dk1"/>
              </a:solidFill>
              <a:latin typeface="Times New Roman"/>
              <a:ea typeface="Times New Roman"/>
              <a:cs typeface="Times New Roman"/>
              <a:sym typeface="Times New Roman"/>
            </a:endParaRPr>
          </a:p>
        </p:txBody>
      </p:sp>
      <p:sp>
        <p:nvSpPr>
          <p:cNvPr id="99" name="Shape 99"/>
          <p:cNvSpPr txBox="1"/>
          <p:nvPr/>
        </p:nvSpPr>
        <p:spPr>
          <a:xfrm>
            <a:off x="8164380" y="2774156"/>
            <a:ext cx="367439" cy="90537"/>
          </a:xfrm>
          <a:prstGeom prst="rect">
            <a:avLst/>
          </a:prstGeom>
          <a:noFill/>
          <a:ln>
            <a:noFill/>
          </a:ln>
        </p:spPr>
        <p:txBody>
          <a:bodyPr lIns="17450" tIns="8725" rIns="17450" bIns="8725" anchor="t" anchorCtr="0">
            <a:noAutofit/>
          </a:bodyPr>
          <a:lstStyle/>
          <a:p>
            <a:pPr marL="0" marR="0" lvl="0" indent="0" algn="l" rtl="0">
              <a:lnSpc>
                <a:spcPct val="100000"/>
              </a:lnSpc>
              <a:spcBef>
                <a:spcPts val="0"/>
              </a:spcBef>
              <a:spcAft>
                <a:spcPts val="0"/>
              </a:spcAft>
              <a:buNone/>
            </a:pPr>
            <a:endParaRPr sz="600" b="0" i="0" u="none" strike="noStrike" cap="none" baseline="0">
              <a:solidFill>
                <a:schemeClr val="dk1"/>
              </a:solidFill>
              <a:latin typeface="Times New Roman"/>
              <a:ea typeface="Times New Roman"/>
              <a:cs typeface="Times New Roman"/>
              <a:sym typeface="Times New Roman"/>
            </a:endParaRPr>
          </a:p>
        </p:txBody>
      </p:sp>
      <p:sp>
        <p:nvSpPr>
          <p:cNvPr id="100" name="Shape 100"/>
          <p:cNvSpPr txBox="1"/>
          <p:nvPr/>
        </p:nvSpPr>
        <p:spPr>
          <a:xfrm>
            <a:off x="6650450" y="2864694"/>
            <a:ext cx="2364899" cy="2214406"/>
          </a:xfrm>
          <a:prstGeom prst="rect">
            <a:avLst/>
          </a:prstGeom>
          <a:noFill/>
          <a:ln w="76200" cap="flat" cmpd="sng">
            <a:solidFill>
              <a:srgbClr val="965799"/>
            </a:solidFill>
            <a:prstDash val="solid"/>
            <a:miter/>
            <a:headEnd type="none" w="med" len="med"/>
            <a:tailEnd type="none" w="med" len="med"/>
          </a:ln>
        </p:spPr>
        <p:txBody>
          <a:bodyPr lIns="91800" tIns="45900" rIns="91800" bIns="45900" anchor="t" anchorCtr="0">
            <a:noAutofit/>
          </a:bodyPr>
          <a:lstStyle/>
          <a:p>
            <a:pPr marL="0" marR="0" lvl="0" indent="0" algn="l" rtl="0">
              <a:lnSpc>
                <a:spcPct val="100000"/>
              </a:lnSpc>
              <a:spcBef>
                <a:spcPts val="0"/>
              </a:spcBef>
              <a:spcAft>
                <a:spcPts val="0"/>
              </a:spcAft>
              <a:buSzPct val="25000"/>
              <a:buNone/>
            </a:pPr>
            <a:r>
              <a:rPr lang="en" sz="1000" b="1" dirty="0">
                <a:solidFill>
                  <a:schemeClr val="dk1"/>
                </a:solidFill>
                <a:latin typeface="Times New Roman"/>
                <a:ea typeface="Times New Roman"/>
                <a:cs typeface="Times New Roman"/>
                <a:sym typeface="Times New Roman"/>
              </a:rPr>
              <a:t>Program Contact Information</a:t>
            </a:r>
          </a:p>
          <a:p>
            <a:pPr marL="0" marR="0" lvl="0" indent="0" algn="l" rtl="0">
              <a:lnSpc>
                <a:spcPct val="100000"/>
              </a:lnSpc>
              <a:spcBef>
                <a:spcPts val="0"/>
              </a:spcBef>
              <a:spcAft>
                <a:spcPts val="0"/>
              </a:spcAft>
              <a:buNone/>
            </a:pPr>
            <a:endParaRPr sz="800" b="1"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ct val="110000"/>
              <a:buFont typeface="Arial"/>
              <a:buNone/>
            </a:pPr>
            <a:r>
              <a:rPr lang="en" sz="1000" i="1" dirty="0">
                <a:solidFill>
                  <a:srgbClr val="002A42"/>
                </a:solidFill>
                <a:highlight>
                  <a:srgbClr val="FFFFFF"/>
                </a:highlight>
              </a:rPr>
              <a:t>UL Graduate Entry Medical School</a:t>
            </a:r>
          </a:p>
          <a:p>
            <a:pPr marL="0" marR="0" lvl="0" indent="0" algn="l" rtl="0">
              <a:lnSpc>
                <a:spcPct val="100000"/>
              </a:lnSpc>
              <a:spcBef>
                <a:spcPts val="0"/>
              </a:spcBef>
              <a:spcAft>
                <a:spcPts val="0"/>
              </a:spcAft>
              <a:buClr>
                <a:schemeClr val="dk1"/>
              </a:buClr>
              <a:buSzPct val="110000"/>
              <a:buFont typeface="Arial"/>
              <a:buNone/>
            </a:pPr>
            <a:r>
              <a:rPr lang="en" sz="1000" i="1" dirty="0">
                <a:solidFill>
                  <a:srgbClr val="002A42"/>
                </a:solidFill>
                <a:highlight>
                  <a:srgbClr val="FFFFFF"/>
                </a:highlight>
              </a:rPr>
              <a:t>GEMS3-011</a:t>
            </a:r>
          </a:p>
          <a:p>
            <a:pPr marL="0" marR="0" lvl="0" indent="0" algn="l" rtl="0">
              <a:lnSpc>
                <a:spcPct val="100000"/>
              </a:lnSpc>
              <a:spcBef>
                <a:spcPts val="0"/>
              </a:spcBef>
              <a:spcAft>
                <a:spcPts val="0"/>
              </a:spcAft>
              <a:buSzPct val="25000"/>
              <a:buNone/>
            </a:pPr>
            <a:r>
              <a:rPr lang="en" sz="1000" i="1" dirty="0">
                <a:solidFill>
                  <a:srgbClr val="002A42"/>
                </a:solidFill>
                <a:highlight>
                  <a:srgbClr val="FFFFFF"/>
                </a:highlight>
              </a:rPr>
              <a:t>University of Limerick</a:t>
            </a:r>
          </a:p>
          <a:p>
            <a:pPr marL="0" marR="0" lvl="0" indent="0" algn="l" rtl="0">
              <a:lnSpc>
                <a:spcPct val="100000"/>
              </a:lnSpc>
              <a:spcBef>
                <a:spcPts val="0"/>
              </a:spcBef>
              <a:spcAft>
                <a:spcPts val="0"/>
              </a:spcAft>
              <a:buNone/>
            </a:pPr>
            <a:endParaRPr sz="1000" i="1" dirty="0">
              <a:solidFill>
                <a:srgbClr val="002A42"/>
              </a:solidFill>
              <a:highlight>
                <a:srgbClr val="FFFFFF"/>
              </a:highlight>
            </a:endParaRPr>
          </a:p>
          <a:p>
            <a:pPr lvl="0" rtl="0">
              <a:lnSpc>
                <a:spcPct val="150000"/>
              </a:lnSpc>
              <a:spcBef>
                <a:spcPts val="0"/>
              </a:spcBef>
              <a:buClr>
                <a:schemeClr val="dk1"/>
              </a:buClr>
              <a:buSzPct val="110000"/>
              <a:buFont typeface="Arial"/>
              <a:buNone/>
            </a:pPr>
            <a:r>
              <a:rPr lang="en" sz="1000" dirty="0">
                <a:solidFill>
                  <a:srgbClr val="494949"/>
                </a:solidFill>
                <a:highlight>
                  <a:srgbClr val="FFFFFF"/>
                </a:highlight>
              </a:rPr>
              <a:t>Email: </a:t>
            </a:r>
            <a:r>
              <a:rPr lang="en" sz="1000" u="sng" dirty="0">
                <a:solidFill>
                  <a:schemeClr val="hlink"/>
                </a:solidFill>
                <a:hlinkClick r:id="rId3"/>
              </a:rPr>
              <a:t>medicalschool@ul.ie</a:t>
            </a:r>
          </a:p>
          <a:p>
            <a:pPr lvl="0" rtl="0">
              <a:lnSpc>
                <a:spcPct val="150000"/>
              </a:lnSpc>
              <a:spcBef>
                <a:spcPts val="0"/>
              </a:spcBef>
              <a:buClr>
                <a:schemeClr val="dk1"/>
              </a:buClr>
              <a:buSzPct val="110000"/>
              <a:buFont typeface="Arial"/>
              <a:buNone/>
            </a:pPr>
            <a:r>
              <a:rPr lang="en" sz="1000" dirty="0">
                <a:solidFill>
                  <a:srgbClr val="494949"/>
                </a:solidFill>
                <a:highlight>
                  <a:srgbClr val="FFFFFF"/>
                </a:highlight>
              </a:rPr>
              <a:t>Phone:  00-353-61-234850 </a:t>
            </a:r>
          </a:p>
        </p:txBody>
      </p:sp>
      <p:sp>
        <p:nvSpPr>
          <p:cNvPr id="101" name="Shape 101"/>
          <p:cNvSpPr txBox="1"/>
          <p:nvPr/>
        </p:nvSpPr>
        <p:spPr>
          <a:xfrm>
            <a:off x="2668000" y="2692550"/>
            <a:ext cx="1994099" cy="2391250"/>
          </a:xfrm>
          <a:prstGeom prst="rect">
            <a:avLst/>
          </a:prstGeom>
          <a:noFill/>
          <a:ln w="76200" cap="flat" cmpd="sng">
            <a:solidFill>
              <a:srgbClr val="965799"/>
            </a:solidFill>
            <a:prstDash val="solid"/>
            <a:miter/>
            <a:headEnd type="none" w="med" len="med"/>
            <a:tailEnd type="none" w="med" len="med"/>
          </a:ln>
        </p:spPr>
        <p:txBody>
          <a:bodyPr lIns="91800" tIns="45900" rIns="91800" bIns="45900" anchor="t" anchorCtr="0">
            <a:noAutofit/>
          </a:bodyPr>
          <a:lstStyle/>
          <a:p>
            <a:pPr marL="0" marR="0" lvl="0" indent="0" algn="l" rtl="0">
              <a:lnSpc>
                <a:spcPct val="100000"/>
              </a:lnSpc>
              <a:spcBef>
                <a:spcPts val="0"/>
              </a:spcBef>
              <a:spcAft>
                <a:spcPts val="0"/>
              </a:spcAft>
              <a:buNone/>
            </a:pPr>
            <a:endParaRPr sz="600" b="0" i="0" u="none" strike="noStrike" cap="none" baseline="0">
              <a:solidFill>
                <a:schemeClr val="dk1"/>
              </a:solidFill>
              <a:latin typeface="Times New Roman"/>
              <a:ea typeface="Times New Roman"/>
              <a:cs typeface="Times New Roman"/>
              <a:sym typeface="Times New Roman"/>
            </a:endParaRPr>
          </a:p>
        </p:txBody>
      </p:sp>
      <p:pic>
        <p:nvPicPr>
          <p:cNvPr id="102" name="Shape 102"/>
          <p:cNvPicPr preferRelativeResize="0"/>
          <p:nvPr/>
        </p:nvPicPr>
        <p:blipFill rotWithShape="1">
          <a:blip r:embed="rId4">
            <a:alphaModFix/>
          </a:blip>
          <a:srcRect/>
          <a:stretch/>
        </p:blipFill>
        <p:spPr>
          <a:xfrm>
            <a:off x="7889875" y="85576"/>
            <a:ext cx="1111250" cy="343048"/>
          </a:xfrm>
          <a:prstGeom prst="rect">
            <a:avLst/>
          </a:prstGeom>
          <a:noFill/>
          <a:ln>
            <a:noFill/>
          </a:ln>
        </p:spPr>
      </p:pic>
      <p:pic>
        <p:nvPicPr>
          <p:cNvPr id="104" name="Shape 104"/>
          <p:cNvPicPr preferRelativeResize="0"/>
          <p:nvPr/>
        </p:nvPicPr>
        <p:blipFill>
          <a:blip r:embed="rId5">
            <a:alphaModFix/>
          </a:blip>
          <a:stretch>
            <a:fillRect/>
          </a:stretch>
        </p:blipFill>
        <p:spPr>
          <a:xfrm>
            <a:off x="204059" y="2692550"/>
            <a:ext cx="2319870" cy="2235004"/>
          </a:xfrm>
          <a:prstGeom prst="rect">
            <a:avLst/>
          </a:prstGeom>
          <a:noFill/>
          <a:ln>
            <a:noFill/>
          </a:ln>
        </p:spPr>
      </p:pic>
      <p:sp>
        <p:nvSpPr>
          <p:cNvPr id="105" name="Shape 105"/>
          <p:cNvSpPr txBox="1"/>
          <p:nvPr/>
        </p:nvSpPr>
        <p:spPr>
          <a:xfrm>
            <a:off x="2659675" y="669501"/>
            <a:ext cx="1994099" cy="1997500"/>
          </a:xfrm>
          <a:prstGeom prst="rect">
            <a:avLst/>
          </a:prstGeom>
          <a:noFill/>
          <a:ln w="76200" cap="flat" cmpd="sng">
            <a:solidFill>
              <a:srgbClr val="965799"/>
            </a:solidFill>
            <a:prstDash val="solid"/>
            <a:miter/>
            <a:headEnd type="none" w="med" len="med"/>
            <a:tailEnd type="none" w="med" len="med"/>
          </a:ln>
        </p:spPr>
        <p:txBody>
          <a:bodyPr lIns="91800" tIns="45900" rIns="91800" bIns="45900" anchor="t" anchorCtr="0">
            <a:noAutofit/>
          </a:bodyPr>
          <a:lstStyle/>
          <a:p>
            <a:pPr marL="0" marR="0" lvl="0" indent="0" algn="l" rtl="0">
              <a:lnSpc>
                <a:spcPct val="100000"/>
              </a:lnSpc>
              <a:spcBef>
                <a:spcPts val="0"/>
              </a:spcBef>
              <a:spcAft>
                <a:spcPts val="0"/>
              </a:spcAft>
              <a:buSzPct val="25000"/>
              <a:buNone/>
            </a:pPr>
            <a:r>
              <a:rPr lang="en" sz="600" dirty="0">
                <a:solidFill>
                  <a:schemeClr val="dk1"/>
                </a:solidFill>
                <a:latin typeface="Times New Roman"/>
                <a:ea typeface="Times New Roman"/>
                <a:cs typeface="Times New Roman"/>
                <a:sym typeface="Times New Roman"/>
              </a:rPr>
              <a:t>  </a:t>
            </a:r>
            <a:r>
              <a:rPr lang="en" sz="1000" b="1" dirty="0">
                <a:solidFill>
                  <a:schemeClr val="dk1"/>
                </a:solidFill>
                <a:latin typeface="Times New Roman"/>
                <a:ea typeface="Times New Roman"/>
                <a:cs typeface="Times New Roman"/>
                <a:sym typeface="Times New Roman"/>
              </a:rPr>
              <a:t>Program Description</a:t>
            </a:r>
          </a:p>
          <a:p>
            <a:pPr marL="457200" marR="0" lvl="0" indent="-285750" algn="l" rtl="0">
              <a:lnSpc>
                <a:spcPct val="100000"/>
              </a:lnSpc>
              <a:spcBef>
                <a:spcPts val="0"/>
              </a:spcBef>
              <a:spcAft>
                <a:spcPts val="0"/>
              </a:spcAft>
              <a:buClr>
                <a:schemeClr val="dk1"/>
              </a:buClr>
              <a:buSzPct val="100000"/>
              <a:buFont typeface="Times New Roman"/>
              <a:buChar char="●"/>
            </a:pPr>
            <a:r>
              <a:rPr lang="en" sz="900" dirty="0">
                <a:solidFill>
                  <a:schemeClr val="dk1"/>
                </a:solidFill>
                <a:latin typeface="Times New Roman"/>
                <a:ea typeface="Times New Roman"/>
                <a:cs typeface="Times New Roman"/>
                <a:sym typeface="Times New Roman"/>
              </a:rPr>
              <a:t>The program is offered through UL GEMS, a medical school offering a 4 year medical degree open to graduates from any discipline</a:t>
            </a:r>
          </a:p>
          <a:p>
            <a:pPr marL="457200" marR="0" lvl="0" indent="-285750" algn="l" rtl="0">
              <a:lnSpc>
                <a:spcPct val="100000"/>
              </a:lnSpc>
              <a:spcBef>
                <a:spcPts val="0"/>
              </a:spcBef>
              <a:spcAft>
                <a:spcPts val="0"/>
              </a:spcAft>
              <a:buClr>
                <a:schemeClr val="dk1"/>
              </a:buClr>
              <a:buSzPct val="100000"/>
              <a:buFont typeface="Times New Roman"/>
              <a:buChar char="●"/>
            </a:pPr>
            <a:r>
              <a:rPr lang="en" sz="900" dirty="0">
                <a:solidFill>
                  <a:schemeClr val="dk1"/>
                </a:solidFill>
                <a:latin typeface="Times New Roman"/>
                <a:ea typeface="Times New Roman"/>
                <a:cs typeface="Times New Roman"/>
                <a:sym typeface="Times New Roman"/>
              </a:rPr>
              <a:t>Largely based out of Limerick Regional Hospital where we spent 2 days/week in endoscopy and surgery</a:t>
            </a:r>
          </a:p>
          <a:p>
            <a:pPr marL="457200" marR="0" lvl="0" indent="-285750" algn="l" rtl="0">
              <a:lnSpc>
                <a:spcPct val="100000"/>
              </a:lnSpc>
              <a:spcBef>
                <a:spcPts val="0"/>
              </a:spcBef>
              <a:spcAft>
                <a:spcPts val="0"/>
              </a:spcAft>
              <a:buClr>
                <a:schemeClr val="dk1"/>
              </a:buClr>
              <a:buSzPct val="100000"/>
              <a:buFont typeface="Times New Roman"/>
              <a:buChar char="●"/>
            </a:pPr>
            <a:r>
              <a:rPr lang="en" sz="900" dirty="0">
                <a:solidFill>
                  <a:schemeClr val="dk1"/>
                </a:solidFill>
                <a:latin typeface="Times New Roman"/>
                <a:ea typeface="Times New Roman"/>
                <a:cs typeface="Times New Roman"/>
                <a:sym typeface="Times New Roman"/>
              </a:rPr>
              <a:t>3 days/week were spent with local General Practitioners working on history and physical exam skills </a:t>
            </a: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SzPct val="25000"/>
              <a:buNone/>
            </a:pPr>
            <a:r>
              <a:rPr lang="en" sz="1000" b="1" dirty="0">
                <a:solidFill>
                  <a:schemeClr val="dk1"/>
                </a:solidFill>
                <a:latin typeface="Times New Roman"/>
                <a:ea typeface="Times New Roman"/>
                <a:cs typeface="Times New Roman"/>
                <a:sym typeface="Times New Roman"/>
              </a:rPr>
              <a:t>Reasons for Going Abroad</a:t>
            </a:r>
          </a:p>
          <a:p>
            <a:pPr marL="457200" marR="0" lvl="0" indent="-292100" algn="l" rtl="0">
              <a:lnSpc>
                <a:spcPct val="100000"/>
              </a:lnSpc>
              <a:spcBef>
                <a:spcPts val="0"/>
              </a:spcBef>
              <a:spcAft>
                <a:spcPts val="0"/>
              </a:spcAft>
              <a:buClr>
                <a:schemeClr val="dk1"/>
              </a:buClr>
              <a:buSzPct val="100000"/>
              <a:buFont typeface="Times New Roman"/>
              <a:buChar char="●"/>
            </a:pPr>
            <a:r>
              <a:rPr lang="en" sz="1000" dirty="0">
                <a:solidFill>
                  <a:schemeClr val="dk1"/>
                </a:solidFill>
                <a:latin typeface="Times New Roman"/>
                <a:ea typeface="Times New Roman"/>
                <a:cs typeface="Times New Roman"/>
                <a:sym typeface="Times New Roman"/>
              </a:rPr>
              <a:t>To gain experience in an international healthcare setting and to work with </a:t>
            </a:r>
            <a:r>
              <a:rPr lang="en" sz="1000" dirty="0" smtClean="0">
                <a:solidFill>
                  <a:schemeClr val="dk1"/>
                </a:solidFill>
                <a:latin typeface="Times New Roman"/>
                <a:ea typeface="Times New Roman"/>
                <a:cs typeface="Times New Roman"/>
                <a:sym typeface="Times New Roman"/>
              </a:rPr>
              <a:t>a </a:t>
            </a:r>
            <a:r>
              <a:rPr lang="en" sz="1000" dirty="0">
                <a:solidFill>
                  <a:schemeClr val="dk1"/>
                </a:solidFill>
                <a:latin typeface="Times New Roman"/>
                <a:ea typeface="Times New Roman"/>
                <a:cs typeface="Times New Roman"/>
                <a:sym typeface="Times New Roman"/>
              </a:rPr>
              <a:t>unique patient population</a:t>
            </a:r>
          </a:p>
          <a:p>
            <a:pPr marL="457200" marR="0" lvl="0" indent="-292100" algn="l" rtl="0">
              <a:lnSpc>
                <a:spcPct val="100000"/>
              </a:lnSpc>
              <a:spcBef>
                <a:spcPts val="0"/>
              </a:spcBef>
              <a:spcAft>
                <a:spcPts val="0"/>
              </a:spcAft>
              <a:buClr>
                <a:schemeClr val="dk1"/>
              </a:buClr>
              <a:buSzPct val="100000"/>
              <a:buFont typeface="Times New Roman"/>
              <a:buChar char="●"/>
            </a:pPr>
            <a:r>
              <a:rPr lang="en" sz="1000" dirty="0">
                <a:solidFill>
                  <a:schemeClr val="dk1"/>
                </a:solidFill>
                <a:latin typeface="Times New Roman"/>
                <a:ea typeface="Times New Roman"/>
                <a:cs typeface="Times New Roman"/>
                <a:sym typeface="Times New Roman"/>
              </a:rPr>
              <a:t>To fine tune skills in eliciting patient histories and performing physical exams</a:t>
            </a:r>
          </a:p>
          <a:p>
            <a:pPr marL="457200" marR="0" lvl="0" indent="-292100" algn="l" rtl="0">
              <a:lnSpc>
                <a:spcPct val="100000"/>
              </a:lnSpc>
              <a:spcBef>
                <a:spcPts val="0"/>
              </a:spcBef>
              <a:spcAft>
                <a:spcPts val="0"/>
              </a:spcAft>
              <a:buClr>
                <a:schemeClr val="dk1"/>
              </a:buClr>
              <a:buSzPct val="100000"/>
              <a:buFont typeface="Times New Roman"/>
              <a:buChar char="●"/>
            </a:pPr>
            <a:r>
              <a:rPr lang="en" sz="1000" dirty="0">
                <a:solidFill>
                  <a:schemeClr val="dk1"/>
                </a:solidFill>
                <a:latin typeface="Times New Roman"/>
                <a:ea typeface="Times New Roman"/>
                <a:cs typeface="Times New Roman"/>
                <a:sym typeface="Times New Roman"/>
              </a:rPr>
              <a:t>To learn about the pros and cons of a different healthcare system and how it alters the way medicine is practiced abroad</a:t>
            </a: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SzPct val="25000"/>
              <a:buNone/>
            </a:pPr>
            <a:r>
              <a:rPr lang="en" sz="600" dirty="0">
                <a:solidFill>
                  <a:schemeClr val="dk1"/>
                </a:solidFill>
                <a:latin typeface="Times New Roman"/>
                <a:ea typeface="Times New Roman"/>
                <a:cs typeface="Times New Roman"/>
                <a:sym typeface="Times New Roman"/>
              </a:rPr>
              <a:t> </a:t>
            </a:r>
          </a:p>
          <a:p>
            <a:pPr marL="0" marR="0" lvl="0" indent="0" algn="l" rtl="0">
              <a:lnSpc>
                <a:spcPct val="100000"/>
              </a:lnSpc>
              <a:spcBef>
                <a:spcPts val="0"/>
              </a:spcBef>
              <a:spcAft>
                <a:spcPts val="0"/>
              </a:spcAft>
              <a:buNone/>
            </a:pPr>
            <a:endParaRPr sz="6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SzPct val="25000"/>
              <a:buNone/>
            </a:pPr>
            <a:r>
              <a:rPr lang="en" sz="600" dirty="0">
                <a:solidFill>
                  <a:schemeClr val="dk1"/>
                </a:solidFill>
                <a:latin typeface="Times New Roman"/>
                <a:ea typeface="Times New Roman"/>
                <a:cs typeface="Times New Roman"/>
                <a:sym typeface="Times New Roman"/>
              </a:rPr>
              <a:t> </a:t>
            </a:r>
          </a:p>
        </p:txBody>
      </p:sp>
      <p:sp>
        <p:nvSpPr>
          <p:cNvPr id="106" name="Shape 106"/>
          <p:cNvSpPr txBox="1"/>
          <p:nvPr/>
        </p:nvSpPr>
        <p:spPr>
          <a:xfrm>
            <a:off x="4674425" y="2864694"/>
            <a:ext cx="1994099" cy="2218981"/>
          </a:xfrm>
          <a:prstGeom prst="rect">
            <a:avLst/>
          </a:prstGeom>
          <a:noFill/>
          <a:ln w="76200" cap="flat" cmpd="sng">
            <a:solidFill>
              <a:srgbClr val="965799"/>
            </a:solidFill>
            <a:prstDash val="solid"/>
            <a:miter/>
            <a:headEnd type="none" w="med" len="med"/>
            <a:tailEnd type="none" w="med" len="med"/>
          </a:ln>
        </p:spPr>
        <p:txBody>
          <a:bodyPr lIns="91800" tIns="45900" rIns="91800" bIns="45900" anchor="t" anchorCtr="0">
            <a:noAutofit/>
          </a:bodyPr>
          <a:lstStyle/>
          <a:p>
            <a:pPr marR="0" algn="l" rtl="0">
              <a:lnSpc>
                <a:spcPct val="100000"/>
              </a:lnSpc>
              <a:spcBef>
                <a:spcPts val="0"/>
              </a:spcBef>
              <a:spcAft>
                <a:spcPts val="0"/>
              </a:spcAft>
              <a:buNone/>
            </a:pPr>
            <a:r>
              <a:rPr lang="en" sz="1000" b="1" dirty="0">
                <a:solidFill>
                  <a:schemeClr val="dk1"/>
                </a:solidFill>
                <a:latin typeface="Times New Roman"/>
                <a:ea typeface="Times New Roman"/>
                <a:cs typeface="Times New Roman"/>
                <a:sym typeface="Times New Roman"/>
              </a:rPr>
              <a:t>Conclusions</a:t>
            </a:r>
          </a:p>
          <a:p>
            <a:pPr marL="457200" marR="0" lvl="0" indent="-279400" algn="l" rtl="0">
              <a:lnSpc>
                <a:spcPct val="100000"/>
              </a:lnSpc>
              <a:spcBef>
                <a:spcPts val="0"/>
              </a:spcBef>
              <a:spcAft>
                <a:spcPts val="0"/>
              </a:spcAft>
              <a:buClr>
                <a:schemeClr val="dk1"/>
              </a:buClr>
              <a:buSzPct val="100000"/>
              <a:buFont typeface="Times New Roman"/>
              <a:buChar char="●"/>
            </a:pPr>
            <a:r>
              <a:rPr lang="en" sz="900" dirty="0">
                <a:solidFill>
                  <a:schemeClr val="dk1"/>
                </a:solidFill>
                <a:latin typeface="Times New Roman"/>
                <a:ea typeface="Times New Roman"/>
                <a:cs typeface="Times New Roman"/>
                <a:sym typeface="Times New Roman"/>
              </a:rPr>
              <a:t>A perfect healthcare system does not exist! A different system in Ireland came with its own challenges.</a:t>
            </a:r>
          </a:p>
          <a:p>
            <a:pPr marL="457200" marR="0" lvl="0" indent="-279400" algn="l" rtl="0">
              <a:lnSpc>
                <a:spcPct val="100000"/>
              </a:lnSpc>
              <a:spcBef>
                <a:spcPts val="0"/>
              </a:spcBef>
              <a:spcAft>
                <a:spcPts val="0"/>
              </a:spcAft>
              <a:buClr>
                <a:schemeClr val="dk1"/>
              </a:buClr>
              <a:buSzPct val="100000"/>
              <a:buFont typeface="Times New Roman"/>
              <a:buChar char="●"/>
            </a:pPr>
            <a:r>
              <a:rPr lang="en" sz="900" dirty="0">
                <a:solidFill>
                  <a:schemeClr val="dk1"/>
                </a:solidFill>
                <a:latin typeface="Times New Roman"/>
                <a:ea typeface="Times New Roman"/>
                <a:cs typeface="Times New Roman"/>
                <a:sym typeface="Times New Roman"/>
              </a:rPr>
              <a:t>We are forever grateful to the physicians and people of Ireland who were eager to teach us and facilitated an outstanding learning experience!</a:t>
            </a:r>
          </a:p>
          <a:p>
            <a:pPr marL="457200" marR="0" lvl="0" indent="-279400" algn="l" rtl="0">
              <a:lnSpc>
                <a:spcPct val="100000"/>
              </a:lnSpc>
              <a:spcBef>
                <a:spcPts val="0"/>
              </a:spcBef>
              <a:spcAft>
                <a:spcPts val="0"/>
              </a:spcAft>
              <a:buClr>
                <a:schemeClr val="dk1"/>
              </a:buClr>
              <a:buSzPct val="100000"/>
              <a:buFont typeface="Times New Roman"/>
              <a:buChar char="●"/>
            </a:pPr>
            <a:r>
              <a:rPr lang="en" sz="900" dirty="0">
                <a:solidFill>
                  <a:schemeClr val="dk1"/>
                </a:solidFill>
                <a:latin typeface="Times New Roman"/>
                <a:ea typeface="Times New Roman"/>
                <a:cs typeface="Times New Roman"/>
                <a:sym typeface="Times New Roman"/>
              </a:rPr>
              <a:t>Our </a:t>
            </a:r>
            <a:r>
              <a:rPr lang="en-US" sz="900" dirty="0" smtClean="0">
                <a:solidFill>
                  <a:schemeClr val="dk1"/>
                </a:solidFill>
                <a:latin typeface="Times New Roman"/>
                <a:ea typeface="Times New Roman"/>
                <a:cs typeface="Times New Roman"/>
                <a:sym typeface="Times New Roman"/>
              </a:rPr>
              <a:t>time abroad</a:t>
            </a:r>
            <a:r>
              <a:rPr lang="en" sz="900" dirty="0" smtClean="0">
                <a:solidFill>
                  <a:schemeClr val="dk1"/>
                </a:solidFill>
                <a:latin typeface="Times New Roman"/>
                <a:ea typeface="Times New Roman"/>
                <a:cs typeface="Times New Roman"/>
                <a:sym typeface="Times New Roman"/>
              </a:rPr>
              <a:t> </a:t>
            </a:r>
            <a:r>
              <a:rPr lang="en" sz="900" dirty="0">
                <a:solidFill>
                  <a:schemeClr val="dk1"/>
                </a:solidFill>
                <a:latin typeface="Times New Roman"/>
                <a:ea typeface="Times New Roman"/>
                <a:cs typeface="Times New Roman"/>
                <a:sym typeface="Times New Roman"/>
              </a:rPr>
              <a:t>has sparked </a:t>
            </a:r>
            <a:r>
              <a:rPr lang="en-US" sz="900" dirty="0" smtClean="0">
                <a:solidFill>
                  <a:schemeClr val="dk1"/>
                </a:solidFill>
                <a:latin typeface="Times New Roman"/>
                <a:ea typeface="Times New Roman"/>
                <a:cs typeface="Times New Roman"/>
                <a:sym typeface="Times New Roman"/>
              </a:rPr>
              <a:t>our</a:t>
            </a:r>
            <a:r>
              <a:rPr lang="en" sz="900" dirty="0" smtClean="0">
                <a:solidFill>
                  <a:schemeClr val="dk1"/>
                </a:solidFill>
                <a:latin typeface="Times New Roman"/>
                <a:ea typeface="Times New Roman"/>
                <a:cs typeface="Times New Roman"/>
                <a:sym typeface="Times New Roman"/>
              </a:rPr>
              <a:t> </a:t>
            </a:r>
            <a:r>
              <a:rPr lang="en" sz="900" dirty="0">
                <a:solidFill>
                  <a:schemeClr val="dk1"/>
                </a:solidFill>
                <a:latin typeface="Times New Roman"/>
                <a:ea typeface="Times New Roman"/>
                <a:cs typeface="Times New Roman"/>
                <a:sym typeface="Times New Roman"/>
              </a:rPr>
              <a:t>interest in completing an international away rotation during our clinical years.</a:t>
            </a:r>
          </a:p>
        </p:txBody>
      </p:sp>
      <p:pic>
        <p:nvPicPr>
          <p:cNvPr id="107" name="Shape 107"/>
          <p:cNvPicPr preferRelativeResize="0"/>
          <p:nvPr/>
        </p:nvPicPr>
        <p:blipFill>
          <a:blip r:embed="rId6">
            <a:alphaModFix/>
          </a:blip>
          <a:stretch>
            <a:fillRect/>
          </a:stretch>
        </p:blipFill>
        <p:spPr>
          <a:xfrm>
            <a:off x="6738300" y="4312805"/>
            <a:ext cx="1994099" cy="663300"/>
          </a:xfrm>
          <a:prstGeom prst="rect">
            <a:avLst/>
          </a:prstGeom>
          <a:noFill/>
          <a:ln>
            <a:noFill/>
          </a:ln>
        </p:spPr>
      </p:pic>
      <p:pic>
        <p:nvPicPr>
          <p:cNvPr id="108" name="Shape 108"/>
          <p:cNvPicPr preferRelativeResize="0"/>
          <p:nvPr/>
        </p:nvPicPr>
        <p:blipFill>
          <a:blip r:embed="rId7">
            <a:alphaModFix/>
          </a:blip>
          <a:stretch>
            <a:fillRect/>
          </a:stretch>
        </p:blipFill>
        <p:spPr>
          <a:xfrm>
            <a:off x="894100" y="65500"/>
            <a:ext cx="724509" cy="271350"/>
          </a:xfrm>
          <a:prstGeom prst="rect">
            <a:avLst/>
          </a:prstGeom>
          <a:noFill/>
          <a:ln>
            <a:noFill/>
          </a:ln>
        </p:spPr>
      </p:pic>
      <p:sp>
        <p:nvSpPr>
          <p:cNvPr id="109" name="Shape 109"/>
          <p:cNvSpPr txBox="1"/>
          <p:nvPr/>
        </p:nvSpPr>
        <p:spPr>
          <a:xfrm>
            <a:off x="0" y="-8225"/>
            <a:ext cx="1048500" cy="418799"/>
          </a:xfrm>
          <a:prstGeom prst="rect">
            <a:avLst/>
          </a:prstGeom>
          <a:noFill/>
          <a:ln>
            <a:noFill/>
          </a:ln>
        </p:spPr>
        <p:txBody>
          <a:bodyPr lIns="91425" tIns="91425" rIns="91425" bIns="91425" anchor="t" anchorCtr="0">
            <a:noAutofit/>
          </a:bodyPr>
          <a:lstStyle/>
          <a:p>
            <a:pPr rtl="0">
              <a:spcBef>
                <a:spcPts val="0"/>
              </a:spcBef>
              <a:buNone/>
            </a:pPr>
            <a:r>
              <a:rPr lang="en" sz="800"/>
              <a:t>Sam Sauerwein</a:t>
            </a:r>
          </a:p>
          <a:p>
            <a:pPr>
              <a:spcBef>
                <a:spcPts val="0"/>
              </a:spcBef>
              <a:buNone/>
            </a:pPr>
            <a:r>
              <a:rPr lang="en" sz="800"/>
              <a:t>Arjun Patel</a:t>
            </a:r>
          </a:p>
        </p:txBody>
      </p:sp>
      <p:pic>
        <p:nvPicPr>
          <p:cNvPr id="2" name="Picture 1" descr="cliffs.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722069" y="738849"/>
            <a:ext cx="2225649" cy="1857375"/>
          </a:xfrm>
          <a:prstGeom prst="rect">
            <a:avLst/>
          </a:prstGeom>
        </p:spPr>
      </p:pic>
    </p:spTree>
  </p:cSld>
  <p:clrMapOvr>
    <a:masterClrMapping/>
  </p:clrMapOvr>
  <p:transition spd="slow">
    <p:cut/>
  </p:transition>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411</Words>
  <Application>Microsoft Office PowerPoint</Application>
  <PresentationFormat>On-screen Show (16:9)</PresentationFormat>
  <Paragraphs>97</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Blank</vt:lpstr>
      <vt:lpstr>simple-light-2</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Rozario, Christina</dc:creator>
  <cp:lastModifiedBy>UMDNJ</cp:lastModifiedBy>
  <cp:revision>3</cp:revision>
  <dcterms:modified xsi:type="dcterms:W3CDTF">2015-11-19T14:39:02Z</dcterms:modified>
</cp:coreProperties>
</file>