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
  </p:notesMasterIdLst>
  <p:sldIdLst>
    <p:sldId id="256" r:id="rId3"/>
  </p:sldIdLst>
  <p:sldSz cx="43891200" cy="32918400"/>
  <p:notesSz cx="6858000" cy="9144000"/>
  <p:embeddedFontLst>
    <p:embeddedFont>
      <p:font typeface="Arimo" panose="020B0604020202020204" charset="0"/>
      <p:regular r:id="rId5"/>
      <p:bold r:id="rId6"/>
    </p:embeddedFont>
    <p:embeddedFont>
      <p:font typeface="Times" panose="02020603050405020304" pitchFamily="18"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 d="100"/>
          <a:sy n="15" d="100"/>
        </p:scale>
        <p:origin x="-1068" y="-7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27337062"/>
      </p:ext>
    </p:extLst>
  </p:cSld>
  <p:clrMap bg1="lt1" tx1="dk1" bg2="dk2" tx2="lt2" accent1="accent1" accent2="accent2" accent3="accent3" accent4="accent4" accent5="accent5" accent6="accent6" hlink="hlink" folHlink="folHlink"/>
  <p:notesStyle>
    <a:lvl1pPr marL="0" algn="l" defTabSz="4915814" rtl="0" eaLnBrk="1" latinLnBrk="0" hangingPunct="1">
      <a:defRPr sz="6500" kern="1200">
        <a:solidFill>
          <a:schemeClr val="tx1"/>
        </a:solidFill>
        <a:latin typeface="+mn-lt"/>
        <a:ea typeface="+mn-ea"/>
        <a:cs typeface="+mn-cs"/>
      </a:defRPr>
    </a:lvl1pPr>
    <a:lvl2pPr marL="2457907" algn="l" defTabSz="4915814" rtl="0" eaLnBrk="1" latinLnBrk="0" hangingPunct="1">
      <a:defRPr sz="6500" kern="1200">
        <a:solidFill>
          <a:schemeClr val="tx1"/>
        </a:solidFill>
        <a:latin typeface="+mn-lt"/>
        <a:ea typeface="+mn-ea"/>
        <a:cs typeface="+mn-cs"/>
      </a:defRPr>
    </a:lvl2pPr>
    <a:lvl3pPr marL="4915814" algn="l" defTabSz="4915814" rtl="0" eaLnBrk="1" latinLnBrk="0" hangingPunct="1">
      <a:defRPr sz="6500" kern="1200">
        <a:solidFill>
          <a:schemeClr val="tx1"/>
        </a:solidFill>
        <a:latin typeface="+mn-lt"/>
        <a:ea typeface="+mn-ea"/>
        <a:cs typeface="+mn-cs"/>
      </a:defRPr>
    </a:lvl3pPr>
    <a:lvl4pPr marL="7373722" algn="l" defTabSz="4915814" rtl="0" eaLnBrk="1" latinLnBrk="0" hangingPunct="1">
      <a:defRPr sz="6500" kern="1200">
        <a:solidFill>
          <a:schemeClr val="tx1"/>
        </a:solidFill>
        <a:latin typeface="+mn-lt"/>
        <a:ea typeface="+mn-ea"/>
        <a:cs typeface="+mn-cs"/>
      </a:defRPr>
    </a:lvl4pPr>
    <a:lvl5pPr marL="9831629" algn="l" defTabSz="4915814" rtl="0" eaLnBrk="1" latinLnBrk="0" hangingPunct="1">
      <a:defRPr sz="6500" kern="1200">
        <a:solidFill>
          <a:schemeClr val="tx1"/>
        </a:solidFill>
        <a:latin typeface="+mn-lt"/>
        <a:ea typeface="+mn-ea"/>
        <a:cs typeface="+mn-cs"/>
      </a:defRPr>
    </a:lvl5pPr>
    <a:lvl6pPr marL="12289536" algn="l" defTabSz="4915814" rtl="0" eaLnBrk="1" latinLnBrk="0" hangingPunct="1">
      <a:defRPr sz="6500" kern="1200">
        <a:solidFill>
          <a:schemeClr val="tx1"/>
        </a:solidFill>
        <a:latin typeface="+mn-lt"/>
        <a:ea typeface="+mn-ea"/>
        <a:cs typeface="+mn-cs"/>
      </a:defRPr>
    </a:lvl6pPr>
    <a:lvl7pPr marL="14747443" algn="l" defTabSz="4915814" rtl="0" eaLnBrk="1" latinLnBrk="0" hangingPunct="1">
      <a:defRPr sz="6500" kern="1200">
        <a:solidFill>
          <a:schemeClr val="tx1"/>
        </a:solidFill>
        <a:latin typeface="+mn-lt"/>
        <a:ea typeface="+mn-ea"/>
        <a:cs typeface="+mn-cs"/>
      </a:defRPr>
    </a:lvl7pPr>
    <a:lvl8pPr marL="17205350" algn="l" defTabSz="4915814" rtl="0" eaLnBrk="1" latinLnBrk="0" hangingPunct="1">
      <a:defRPr sz="6500" kern="1200">
        <a:solidFill>
          <a:schemeClr val="tx1"/>
        </a:solidFill>
        <a:latin typeface="+mn-lt"/>
        <a:ea typeface="+mn-ea"/>
        <a:cs typeface="+mn-cs"/>
      </a:defRPr>
    </a:lvl8pPr>
    <a:lvl9pPr marL="19663258" algn="l" defTabSz="4915814" rtl="0" eaLnBrk="1" latinLnBrk="0" hangingPunct="1">
      <a:defRPr sz="6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u="none">
                <a:solidFill>
                  <a:schemeClr val="dk1"/>
                </a:solidFill>
                <a:latin typeface="Times"/>
                <a:ea typeface="Times"/>
                <a:cs typeface="Times"/>
                <a:sym typeface="Times"/>
              </a:rPr>
              <a:t>1</a:t>
            </a:fld>
            <a:endParaRPr lang="en" sz="1200" b="0" u="none">
              <a:solidFill>
                <a:schemeClr val="dk1"/>
              </a:solidFill>
              <a:latin typeface="Times"/>
              <a:ea typeface="Times"/>
              <a:cs typeface="Times"/>
              <a:sym typeface="Times"/>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496198" y="4765280"/>
            <a:ext cx="40898880" cy="13136640"/>
          </a:xfrm>
          <a:prstGeom prst="rect">
            <a:avLst/>
          </a:prstGeom>
        </p:spPr>
        <p:txBody>
          <a:bodyPr lIns="491501" tIns="491501" rIns="491501" bIns="491501" anchor="b" anchorCtr="0"/>
          <a:lstStyle>
            <a:lvl1pPr lvl="0" algn="ctr">
              <a:spcBef>
                <a:spcPts val="0"/>
              </a:spcBef>
              <a:buSzPct val="100000"/>
              <a:defRPr sz="28000"/>
            </a:lvl1pPr>
            <a:lvl2pPr lvl="1" algn="ctr">
              <a:spcBef>
                <a:spcPts val="0"/>
              </a:spcBef>
              <a:buSzPct val="100000"/>
              <a:defRPr sz="28000"/>
            </a:lvl2pPr>
            <a:lvl3pPr lvl="2" algn="ctr">
              <a:spcBef>
                <a:spcPts val="0"/>
              </a:spcBef>
              <a:buSzPct val="100000"/>
              <a:defRPr sz="28000"/>
            </a:lvl3pPr>
            <a:lvl4pPr lvl="3" algn="ctr">
              <a:spcBef>
                <a:spcPts val="0"/>
              </a:spcBef>
              <a:buSzPct val="100000"/>
              <a:defRPr sz="28000"/>
            </a:lvl4pPr>
            <a:lvl5pPr lvl="4" algn="ctr">
              <a:spcBef>
                <a:spcPts val="0"/>
              </a:spcBef>
              <a:buSzPct val="100000"/>
              <a:defRPr sz="28000"/>
            </a:lvl5pPr>
            <a:lvl6pPr lvl="5" algn="ctr">
              <a:spcBef>
                <a:spcPts val="0"/>
              </a:spcBef>
              <a:buSzPct val="100000"/>
              <a:defRPr sz="28000"/>
            </a:lvl6pPr>
            <a:lvl7pPr lvl="6" algn="ctr">
              <a:spcBef>
                <a:spcPts val="0"/>
              </a:spcBef>
              <a:buSzPct val="100000"/>
              <a:defRPr sz="28000"/>
            </a:lvl7pPr>
            <a:lvl8pPr lvl="7" algn="ctr">
              <a:spcBef>
                <a:spcPts val="0"/>
              </a:spcBef>
              <a:buSzPct val="100000"/>
              <a:defRPr sz="28000"/>
            </a:lvl8pPr>
            <a:lvl9pPr lvl="8" algn="ctr">
              <a:spcBef>
                <a:spcPts val="0"/>
              </a:spcBef>
              <a:buSzPct val="100000"/>
              <a:defRPr sz="28000"/>
            </a:lvl9pPr>
          </a:lstStyle>
          <a:p>
            <a:endParaRPr/>
          </a:p>
        </p:txBody>
      </p:sp>
      <p:sp>
        <p:nvSpPr>
          <p:cNvPr id="11" name="Shape 11"/>
          <p:cNvSpPr txBox="1">
            <a:spLocks noGrp="1"/>
          </p:cNvSpPr>
          <p:nvPr>
            <p:ph type="subTitle" idx="1"/>
          </p:nvPr>
        </p:nvSpPr>
        <p:spPr>
          <a:xfrm>
            <a:off x="1496160" y="18138400"/>
            <a:ext cx="40898880" cy="5072640"/>
          </a:xfrm>
          <a:prstGeom prst="rect">
            <a:avLst/>
          </a:prstGeom>
        </p:spPr>
        <p:txBody>
          <a:bodyPr lIns="491501" tIns="491501" rIns="491501" bIns="491501" anchor="t" anchorCtr="0"/>
          <a:lstStyle>
            <a:lvl1pPr lvl="0" algn="ctr">
              <a:lnSpc>
                <a:spcPct val="100000"/>
              </a:lnSpc>
              <a:spcBef>
                <a:spcPts val="0"/>
              </a:spcBef>
              <a:spcAft>
                <a:spcPts val="0"/>
              </a:spcAft>
              <a:buSzPct val="100000"/>
              <a:buNone/>
              <a:defRPr sz="15100"/>
            </a:lvl1pPr>
            <a:lvl2pPr lvl="1" algn="ctr">
              <a:lnSpc>
                <a:spcPct val="100000"/>
              </a:lnSpc>
              <a:spcBef>
                <a:spcPts val="0"/>
              </a:spcBef>
              <a:spcAft>
                <a:spcPts val="0"/>
              </a:spcAft>
              <a:buSzPct val="100000"/>
              <a:buNone/>
              <a:defRPr sz="15100"/>
            </a:lvl2pPr>
            <a:lvl3pPr lvl="2" algn="ctr">
              <a:lnSpc>
                <a:spcPct val="100000"/>
              </a:lnSpc>
              <a:spcBef>
                <a:spcPts val="0"/>
              </a:spcBef>
              <a:spcAft>
                <a:spcPts val="0"/>
              </a:spcAft>
              <a:buSzPct val="100000"/>
              <a:buNone/>
              <a:defRPr sz="15100"/>
            </a:lvl3pPr>
            <a:lvl4pPr lvl="3" algn="ctr">
              <a:lnSpc>
                <a:spcPct val="100000"/>
              </a:lnSpc>
              <a:spcBef>
                <a:spcPts val="0"/>
              </a:spcBef>
              <a:spcAft>
                <a:spcPts val="0"/>
              </a:spcAft>
              <a:buSzPct val="100000"/>
              <a:buNone/>
              <a:defRPr sz="15100"/>
            </a:lvl4pPr>
            <a:lvl5pPr lvl="4" algn="ctr">
              <a:lnSpc>
                <a:spcPct val="100000"/>
              </a:lnSpc>
              <a:spcBef>
                <a:spcPts val="0"/>
              </a:spcBef>
              <a:spcAft>
                <a:spcPts val="0"/>
              </a:spcAft>
              <a:buSzPct val="100000"/>
              <a:buNone/>
              <a:defRPr sz="15100"/>
            </a:lvl5pPr>
            <a:lvl6pPr lvl="5" algn="ctr">
              <a:lnSpc>
                <a:spcPct val="100000"/>
              </a:lnSpc>
              <a:spcBef>
                <a:spcPts val="0"/>
              </a:spcBef>
              <a:spcAft>
                <a:spcPts val="0"/>
              </a:spcAft>
              <a:buSzPct val="100000"/>
              <a:buNone/>
              <a:defRPr sz="15100"/>
            </a:lvl6pPr>
            <a:lvl7pPr lvl="6" algn="ctr">
              <a:lnSpc>
                <a:spcPct val="100000"/>
              </a:lnSpc>
              <a:spcBef>
                <a:spcPts val="0"/>
              </a:spcBef>
              <a:spcAft>
                <a:spcPts val="0"/>
              </a:spcAft>
              <a:buSzPct val="100000"/>
              <a:buNone/>
              <a:defRPr sz="15100"/>
            </a:lvl7pPr>
            <a:lvl8pPr lvl="7" algn="ctr">
              <a:lnSpc>
                <a:spcPct val="100000"/>
              </a:lnSpc>
              <a:spcBef>
                <a:spcPts val="0"/>
              </a:spcBef>
              <a:spcAft>
                <a:spcPts val="0"/>
              </a:spcAft>
              <a:buSzPct val="100000"/>
              <a:buNone/>
              <a:defRPr sz="15100"/>
            </a:lvl8pPr>
            <a:lvl9pPr lvl="8" algn="ctr">
              <a:lnSpc>
                <a:spcPct val="100000"/>
              </a:lnSpc>
              <a:spcBef>
                <a:spcPts val="0"/>
              </a:spcBef>
              <a:spcAft>
                <a:spcPts val="0"/>
              </a:spcAft>
              <a:buSzPct val="100000"/>
              <a:buNone/>
              <a:defRPr sz="15100"/>
            </a:lvl9pPr>
          </a:lstStyle>
          <a:p>
            <a:endParaRPr/>
          </a:p>
        </p:txBody>
      </p:sp>
      <p:sp>
        <p:nvSpPr>
          <p:cNvPr id="12" name="Shape 12"/>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496160" y="7079200"/>
            <a:ext cx="40898880" cy="12566400"/>
          </a:xfrm>
          <a:prstGeom prst="rect">
            <a:avLst/>
          </a:prstGeom>
        </p:spPr>
        <p:txBody>
          <a:bodyPr lIns="491501" tIns="491501" rIns="491501" bIns="491501" anchor="b" anchorCtr="0"/>
          <a:lstStyle>
            <a:lvl1pPr lvl="0" algn="ctr">
              <a:spcBef>
                <a:spcPts val="0"/>
              </a:spcBef>
              <a:buSzPct val="100000"/>
              <a:defRPr sz="64500"/>
            </a:lvl1pPr>
            <a:lvl2pPr lvl="1" algn="ctr">
              <a:spcBef>
                <a:spcPts val="0"/>
              </a:spcBef>
              <a:buSzPct val="100000"/>
              <a:defRPr sz="64500"/>
            </a:lvl2pPr>
            <a:lvl3pPr lvl="2" algn="ctr">
              <a:spcBef>
                <a:spcPts val="0"/>
              </a:spcBef>
              <a:buSzPct val="100000"/>
              <a:defRPr sz="64500"/>
            </a:lvl3pPr>
            <a:lvl4pPr lvl="3" algn="ctr">
              <a:spcBef>
                <a:spcPts val="0"/>
              </a:spcBef>
              <a:buSzPct val="100000"/>
              <a:defRPr sz="64500"/>
            </a:lvl4pPr>
            <a:lvl5pPr lvl="4" algn="ctr">
              <a:spcBef>
                <a:spcPts val="0"/>
              </a:spcBef>
              <a:buSzPct val="100000"/>
              <a:defRPr sz="64500"/>
            </a:lvl5pPr>
            <a:lvl6pPr lvl="5" algn="ctr">
              <a:spcBef>
                <a:spcPts val="0"/>
              </a:spcBef>
              <a:buSzPct val="100000"/>
              <a:defRPr sz="64500"/>
            </a:lvl6pPr>
            <a:lvl7pPr lvl="6" algn="ctr">
              <a:spcBef>
                <a:spcPts val="0"/>
              </a:spcBef>
              <a:buSzPct val="100000"/>
              <a:defRPr sz="64500"/>
            </a:lvl7pPr>
            <a:lvl8pPr lvl="7" algn="ctr">
              <a:spcBef>
                <a:spcPts val="0"/>
              </a:spcBef>
              <a:buSzPct val="100000"/>
              <a:defRPr sz="64500"/>
            </a:lvl8pPr>
            <a:lvl9pPr lvl="8" algn="ctr">
              <a:spcBef>
                <a:spcPts val="0"/>
              </a:spcBef>
              <a:buSzPct val="100000"/>
              <a:defRPr sz="64500"/>
            </a:lvl9pPr>
          </a:lstStyle>
          <a:p>
            <a:endParaRPr/>
          </a:p>
        </p:txBody>
      </p:sp>
      <p:sp>
        <p:nvSpPr>
          <p:cNvPr id="46" name="Shape 46"/>
          <p:cNvSpPr txBox="1">
            <a:spLocks noGrp="1"/>
          </p:cNvSpPr>
          <p:nvPr>
            <p:ph type="body" idx="1"/>
          </p:nvPr>
        </p:nvSpPr>
        <p:spPr>
          <a:xfrm>
            <a:off x="1496160" y="20174240"/>
            <a:ext cx="40898880" cy="8325120"/>
          </a:xfrm>
          <a:prstGeom prst="rect">
            <a:avLst/>
          </a:prstGeom>
        </p:spPr>
        <p:txBody>
          <a:bodyPr lIns="491501" tIns="491501" rIns="491501" bIns="491501"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b="0" i="0" u="none" strike="noStrike" cap="none">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58" name="Shape 58"/>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b="0" i="0" u="none" strike="noStrike" cap="none">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59" name="Shape 59"/>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292476" y="10226669"/>
            <a:ext cx="37306248" cy="7054848"/>
          </a:xfrm>
          <a:prstGeom prst="rect">
            <a:avLst/>
          </a:prstGeom>
          <a:noFill/>
          <a:ln>
            <a:noFill/>
          </a:ln>
        </p:spPr>
        <p:txBody>
          <a:bodyPr lIns="93811" tIns="93811" rIns="93811" bIns="93811" anchor="ctr" anchorCtr="0"/>
          <a:lstStyle>
            <a:lvl1pPr marL="0" marR="0" lvl="0" indent="0" algn="ctr" rtl="0">
              <a:spcBef>
                <a:spcPts val="0"/>
              </a:spcBef>
              <a:spcAft>
                <a:spcPts val="0"/>
              </a:spcAft>
              <a:buNone/>
              <a:defRPr sz="237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7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7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7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700" b="0" i="0" u="none" strike="noStrike" cap="none">
                <a:solidFill>
                  <a:schemeClr val="dk2"/>
                </a:solidFill>
                <a:latin typeface="Times"/>
                <a:ea typeface="Times"/>
                <a:cs typeface="Times"/>
                <a:sym typeface="Times"/>
              </a:defRPr>
            </a:lvl5pPr>
            <a:lvl6pPr marL="477926" marR="0" lvl="5" indent="0" algn="ctr" rtl="0">
              <a:spcBef>
                <a:spcPts val="0"/>
              </a:spcBef>
              <a:spcAft>
                <a:spcPts val="0"/>
              </a:spcAft>
              <a:buNone/>
              <a:defRPr sz="23700" b="0" i="0" u="none" strike="noStrike" cap="none">
                <a:solidFill>
                  <a:schemeClr val="dk2"/>
                </a:solidFill>
                <a:latin typeface="Times"/>
                <a:ea typeface="Times"/>
                <a:cs typeface="Times"/>
                <a:sym typeface="Times"/>
              </a:defRPr>
            </a:lvl6pPr>
            <a:lvl7pPr marL="955853" marR="0" lvl="6" indent="0" algn="ctr" rtl="0">
              <a:spcBef>
                <a:spcPts val="0"/>
              </a:spcBef>
              <a:spcAft>
                <a:spcPts val="0"/>
              </a:spcAft>
              <a:buNone/>
              <a:defRPr sz="23700" b="0" i="0" u="none" strike="noStrike" cap="none">
                <a:solidFill>
                  <a:schemeClr val="dk2"/>
                </a:solidFill>
                <a:latin typeface="Times"/>
                <a:ea typeface="Times"/>
                <a:cs typeface="Times"/>
                <a:sym typeface="Times"/>
              </a:defRPr>
            </a:lvl7pPr>
            <a:lvl8pPr marL="1433779" marR="0" lvl="7" indent="0" algn="ctr" rtl="0">
              <a:spcBef>
                <a:spcPts val="0"/>
              </a:spcBef>
              <a:spcAft>
                <a:spcPts val="0"/>
              </a:spcAft>
              <a:buNone/>
              <a:defRPr sz="23700" b="0" i="0" u="none" strike="noStrike" cap="none">
                <a:solidFill>
                  <a:schemeClr val="dk2"/>
                </a:solidFill>
                <a:latin typeface="Times"/>
                <a:ea typeface="Times"/>
                <a:cs typeface="Times"/>
                <a:sym typeface="Times"/>
              </a:defRPr>
            </a:lvl8pPr>
            <a:lvl9pPr marL="1911706" marR="0" lvl="8" indent="0" algn="ctr" rtl="0">
              <a:spcBef>
                <a:spcPts val="0"/>
              </a:spcBef>
              <a:spcAft>
                <a:spcPts val="0"/>
              </a:spcAft>
              <a:buNone/>
              <a:defRPr sz="23700" b="0" i="0" u="none" strike="noStrike" cap="none">
                <a:solidFill>
                  <a:schemeClr val="dk2"/>
                </a:solidFill>
                <a:latin typeface="Times"/>
                <a:ea typeface="Times"/>
                <a:cs typeface="Times"/>
                <a:sym typeface="Times"/>
              </a:defRPr>
            </a:lvl9pPr>
          </a:lstStyle>
          <a:p>
            <a:endParaRPr/>
          </a:p>
        </p:txBody>
      </p:sp>
      <p:sp>
        <p:nvSpPr>
          <p:cNvPr id="62" name="Shape 62"/>
          <p:cNvSpPr txBox="1">
            <a:spLocks noGrp="1"/>
          </p:cNvSpPr>
          <p:nvPr>
            <p:ph type="subTitle" idx="1"/>
          </p:nvPr>
        </p:nvSpPr>
        <p:spPr>
          <a:xfrm>
            <a:off x="6583363" y="18653120"/>
            <a:ext cx="30724474" cy="8413747"/>
          </a:xfrm>
          <a:prstGeom prst="rect">
            <a:avLst/>
          </a:prstGeom>
          <a:noFill/>
          <a:ln>
            <a:noFill/>
          </a:ln>
        </p:spPr>
        <p:txBody>
          <a:bodyPr lIns="93811" tIns="93811" rIns="93811" bIns="93811" anchor="t" anchorCtr="0"/>
          <a:lstStyle>
            <a:lvl1pPr marL="0" marR="0" lvl="0" indent="0" algn="ctr" rtl="0">
              <a:spcBef>
                <a:spcPts val="3226"/>
              </a:spcBef>
              <a:spcAft>
                <a:spcPts val="0"/>
              </a:spcAft>
              <a:buClr>
                <a:schemeClr val="dk1"/>
              </a:buClr>
              <a:buFont typeface="Times"/>
              <a:buNone/>
              <a:defRPr sz="17200" b="0" i="0" u="none" strike="noStrike" cap="none">
                <a:solidFill>
                  <a:schemeClr val="dk1"/>
                </a:solidFill>
                <a:latin typeface="Times"/>
                <a:ea typeface="Times"/>
                <a:cs typeface="Times"/>
                <a:sym typeface="Times"/>
              </a:defRPr>
            </a:lvl1pPr>
            <a:lvl2pPr marL="477926" marR="0" lvl="1" indent="0" algn="ctr" rtl="0">
              <a:spcBef>
                <a:spcPts val="3226"/>
              </a:spcBef>
              <a:spcAft>
                <a:spcPts val="0"/>
              </a:spcAft>
              <a:buClr>
                <a:schemeClr val="dk1"/>
              </a:buClr>
              <a:buFont typeface="Times"/>
              <a:buNone/>
              <a:defRPr sz="15100" b="0" i="0" u="none" strike="noStrike" cap="none">
                <a:solidFill>
                  <a:schemeClr val="dk1"/>
                </a:solidFill>
                <a:latin typeface="Times"/>
                <a:ea typeface="Times"/>
                <a:cs typeface="Times"/>
                <a:sym typeface="Times"/>
              </a:defRPr>
            </a:lvl2pPr>
            <a:lvl3pPr marL="955853" marR="0" lvl="2" indent="0" algn="ctr" rtl="0">
              <a:spcBef>
                <a:spcPts val="2688"/>
              </a:spcBef>
              <a:spcAft>
                <a:spcPts val="0"/>
              </a:spcAft>
              <a:buClr>
                <a:schemeClr val="dk1"/>
              </a:buClr>
              <a:buFont typeface="Times"/>
              <a:buNone/>
              <a:defRPr sz="12900" b="0" i="0" u="none" strike="noStrike" cap="none">
                <a:solidFill>
                  <a:schemeClr val="dk1"/>
                </a:solidFill>
                <a:latin typeface="Times"/>
                <a:ea typeface="Times"/>
                <a:cs typeface="Times"/>
                <a:sym typeface="Times"/>
              </a:defRPr>
            </a:lvl3pPr>
            <a:lvl4pPr marL="1433779" marR="0" lvl="3" indent="0" algn="ctr" rtl="0">
              <a:spcBef>
                <a:spcPts val="2150"/>
              </a:spcBef>
              <a:spcAft>
                <a:spcPts val="0"/>
              </a:spcAft>
              <a:buClr>
                <a:schemeClr val="dk1"/>
              </a:buClr>
              <a:buFont typeface="Times"/>
              <a:buNone/>
              <a:defRPr sz="10800" b="0" i="0" u="none" strike="noStrike" cap="none">
                <a:solidFill>
                  <a:schemeClr val="dk1"/>
                </a:solidFill>
                <a:latin typeface="Times"/>
                <a:ea typeface="Times"/>
                <a:cs typeface="Times"/>
                <a:sym typeface="Times"/>
              </a:defRPr>
            </a:lvl4pPr>
            <a:lvl5pPr marL="1911706" marR="0" lvl="4" indent="0" algn="ctr" rtl="0">
              <a:spcBef>
                <a:spcPts val="2150"/>
              </a:spcBef>
              <a:spcAft>
                <a:spcPts val="0"/>
              </a:spcAft>
              <a:buClr>
                <a:schemeClr val="dk1"/>
              </a:buClr>
              <a:buFont typeface="Times"/>
              <a:buNone/>
              <a:defRPr sz="10800" b="0" i="0" u="none" strike="noStrike" cap="none">
                <a:solidFill>
                  <a:schemeClr val="dk1"/>
                </a:solidFill>
                <a:latin typeface="Times"/>
                <a:ea typeface="Times"/>
                <a:cs typeface="Times"/>
                <a:sym typeface="Times"/>
              </a:defRPr>
            </a:lvl5pPr>
            <a:lvl6pPr marL="2321357" marR="0" lvl="5" indent="0" algn="ctr" rtl="0">
              <a:spcBef>
                <a:spcPts val="2150"/>
              </a:spcBef>
              <a:spcAft>
                <a:spcPts val="0"/>
              </a:spcAft>
              <a:buClr>
                <a:schemeClr val="dk1"/>
              </a:buClr>
              <a:buFont typeface="Times"/>
              <a:buNone/>
              <a:defRPr sz="10800" b="0" i="0" u="none" strike="noStrike" cap="none">
                <a:solidFill>
                  <a:schemeClr val="dk1"/>
                </a:solidFill>
                <a:latin typeface="Times"/>
                <a:ea typeface="Times"/>
                <a:cs typeface="Times"/>
                <a:sym typeface="Times"/>
              </a:defRPr>
            </a:lvl6pPr>
            <a:lvl7pPr marL="2799283" marR="0" lvl="6" indent="0" algn="ctr" rtl="0">
              <a:spcBef>
                <a:spcPts val="2150"/>
              </a:spcBef>
              <a:spcAft>
                <a:spcPts val="0"/>
              </a:spcAft>
              <a:buClr>
                <a:schemeClr val="dk1"/>
              </a:buClr>
              <a:buFont typeface="Times"/>
              <a:buNone/>
              <a:defRPr sz="10800" b="0" i="0" u="none" strike="noStrike" cap="none">
                <a:solidFill>
                  <a:schemeClr val="dk1"/>
                </a:solidFill>
                <a:latin typeface="Times"/>
                <a:ea typeface="Times"/>
                <a:cs typeface="Times"/>
                <a:sym typeface="Times"/>
              </a:defRPr>
            </a:lvl7pPr>
            <a:lvl8pPr marL="3277210" marR="0" lvl="7" indent="0" algn="ctr" rtl="0">
              <a:spcBef>
                <a:spcPts val="2150"/>
              </a:spcBef>
              <a:spcAft>
                <a:spcPts val="0"/>
              </a:spcAft>
              <a:buClr>
                <a:schemeClr val="dk1"/>
              </a:buClr>
              <a:buFont typeface="Times"/>
              <a:buNone/>
              <a:defRPr sz="10800" b="0" i="0" u="none" strike="noStrike" cap="none">
                <a:solidFill>
                  <a:schemeClr val="dk1"/>
                </a:solidFill>
                <a:latin typeface="Times"/>
                <a:ea typeface="Times"/>
                <a:cs typeface="Times"/>
                <a:sym typeface="Times"/>
              </a:defRPr>
            </a:lvl8pPr>
            <a:lvl9pPr marL="3755136" marR="0" lvl="8" indent="0" algn="ctr" rtl="0">
              <a:spcBef>
                <a:spcPts val="2150"/>
              </a:spcBef>
              <a:spcAft>
                <a:spcPts val="0"/>
              </a:spcAft>
              <a:buClr>
                <a:schemeClr val="dk1"/>
              </a:buClr>
              <a:buFont typeface="Times"/>
              <a:buNone/>
              <a:defRPr sz="10800" b="0" i="0" u="none" strike="noStrike" cap="none">
                <a:solidFill>
                  <a:schemeClr val="dk1"/>
                </a:solidFill>
                <a:latin typeface="Times"/>
                <a:ea typeface="Times"/>
                <a:cs typeface="Times"/>
                <a:sym typeface="Times"/>
              </a:defRPr>
            </a:lvl9pPr>
          </a:lstStyle>
          <a:p>
            <a:endParaRPr/>
          </a:p>
        </p:txBody>
      </p:sp>
      <p:sp>
        <p:nvSpPr>
          <p:cNvPr id="63" name="Shape 63"/>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64" name="Shape 64"/>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65" name="Shape 65"/>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290885" y="2925763"/>
            <a:ext cx="37309421" cy="5486394"/>
          </a:xfrm>
          <a:prstGeom prst="rect">
            <a:avLst/>
          </a:prstGeom>
          <a:noFill/>
          <a:ln>
            <a:noFill/>
          </a:ln>
        </p:spPr>
        <p:txBody>
          <a:bodyPr lIns="93811" tIns="93811" rIns="93811" bIns="93811" anchor="ctr" anchorCtr="0"/>
          <a:lstStyle>
            <a:lvl1pPr marL="0" marR="0" lvl="0" indent="0" algn="ctr" rtl="0">
              <a:spcBef>
                <a:spcPts val="0"/>
              </a:spcBef>
              <a:spcAft>
                <a:spcPts val="0"/>
              </a:spcAft>
              <a:buNone/>
              <a:defRPr sz="237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7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7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7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700" b="0" i="0" u="none" strike="noStrike" cap="none">
                <a:solidFill>
                  <a:schemeClr val="dk2"/>
                </a:solidFill>
                <a:latin typeface="Times"/>
                <a:ea typeface="Times"/>
                <a:cs typeface="Times"/>
                <a:sym typeface="Times"/>
              </a:defRPr>
            </a:lvl5pPr>
            <a:lvl6pPr marL="477926" marR="0" lvl="5" indent="0" algn="ctr" rtl="0">
              <a:spcBef>
                <a:spcPts val="0"/>
              </a:spcBef>
              <a:spcAft>
                <a:spcPts val="0"/>
              </a:spcAft>
              <a:buNone/>
              <a:defRPr sz="23700" b="0" i="0" u="none" strike="noStrike" cap="none">
                <a:solidFill>
                  <a:schemeClr val="dk2"/>
                </a:solidFill>
                <a:latin typeface="Times"/>
                <a:ea typeface="Times"/>
                <a:cs typeface="Times"/>
                <a:sym typeface="Times"/>
              </a:defRPr>
            </a:lvl6pPr>
            <a:lvl7pPr marL="955853" marR="0" lvl="6" indent="0" algn="ctr" rtl="0">
              <a:spcBef>
                <a:spcPts val="0"/>
              </a:spcBef>
              <a:spcAft>
                <a:spcPts val="0"/>
              </a:spcAft>
              <a:buNone/>
              <a:defRPr sz="23700" b="0" i="0" u="none" strike="noStrike" cap="none">
                <a:solidFill>
                  <a:schemeClr val="dk2"/>
                </a:solidFill>
                <a:latin typeface="Times"/>
                <a:ea typeface="Times"/>
                <a:cs typeface="Times"/>
                <a:sym typeface="Times"/>
              </a:defRPr>
            </a:lvl7pPr>
            <a:lvl8pPr marL="1433779" marR="0" lvl="7" indent="0" algn="ctr" rtl="0">
              <a:spcBef>
                <a:spcPts val="0"/>
              </a:spcBef>
              <a:spcAft>
                <a:spcPts val="0"/>
              </a:spcAft>
              <a:buNone/>
              <a:defRPr sz="23700" b="0" i="0" u="none" strike="noStrike" cap="none">
                <a:solidFill>
                  <a:schemeClr val="dk2"/>
                </a:solidFill>
                <a:latin typeface="Times"/>
                <a:ea typeface="Times"/>
                <a:cs typeface="Times"/>
                <a:sym typeface="Times"/>
              </a:defRPr>
            </a:lvl8pPr>
            <a:lvl9pPr marL="1911706" marR="0" lvl="8" indent="0" algn="ctr" rtl="0">
              <a:spcBef>
                <a:spcPts val="0"/>
              </a:spcBef>
              <a:spcAft>
                <a:spcPts val="0"/>
              </a:spcAft>
              <a:buNone/>
              <a:defRPr sz="23700" b="0" i="0" u="none" strike="noStrike" cap="none">
                <a:solidFill>
                  <a:schemeClr val="dk2"/>
                </a:solidFill>
                <a:latin typeface="Times"/>
                <a:ea typeface="Times"/>
                <a:cs typeface="Times"/>
                <a:sym typeface="Times"/>
              </a:defRPr>
            </a:lvl9pPr>
          </a:lstStyle>
          <a:p>
            <a:endParaRPr/>
          </a:p>
        </p:txBody>
      </p:sp>
      <p:sp>
        <p:nvSpPr>
          <p:cNvPr id="68" name="Shape 68"/>
          <p:cNvSpPr txBox="1">
            <a:spLocks noGrp="1"/>
          </p:cNvSpPr>
          <p:nvPr>
            <p:ph type="body" idx="1"/>
          </p:nvPr>
        </p:nvSpPr>
        <p:spPr>
          <a:xfrm>
            <a:off x="3290885" y="9509123"/>
            <a:ext cx="37309421" cy="19751674"/>
          </a:xfrm>
          <a:prstGeom prst="rect">
            <a:avLst/>
          </a:prstGeom>
          <a:noFill/>
          <a:ln>
            <a:noFill/>
          </a:ln>
        </p:spPr>
        <p:txBody>
          <a:bodyPr lIns="93811" tIns="93811" rIns="93811" bIns="93811" anchor="t" anchorCtr="0"/>
          <a:lstStyle>
            <a:lvl1pPr marL="1843430" marR="0" lvl="0" indent="-751027" algn="l" rtl="0">
              <a:spcBef>
                <a:spcPts val="3226"/>
              </a:spcBef>
              <a:spcAft>
                <a:spcPts val="0"/>
              </a:spcAft>
              <a:buClr>
                <a:schemeClr val="dk1"/>
              </a:buClr>
              <a:buSzPct val="100000"/>
              <a:buFont typeface="Times"/>
              <a:buChar char="•"/>
              <a:defRPr sz="17200" b="0" i="0" u="none" strike="noStrike" cap="none">
                <a:solidFill>
                  <a:schemeClr val="dk1"/>
                </a:solidFill>
                <a:latin typeface="Times"/>
                <a:ea typeface="Times"/>
                <a:cs typeface="Times"/>
                <a:sym typeface="Times"/>
              </a:defRPr>
            </a:lvl1pPr>
            <a:lvl2pPr marL="4028237" marR="0" lvl="1" indent="-614477" algn="l" rtl="0">
              <a:spcBef>
                <a:spcPts val="3226"/>
              </a:spcBef>
              <a:spcAft>
                <a:spcPts val="0"/>
              </a:spcAft>
              <a:buClr>
                <a:schemeClr val="dk1"/>
              </a:buClr>
              <a:buSzPct val="100000"/>
              <a:buFont typeface="Times"/>
              <a:buChar char="–"/>
              <a:defRPr sz="15100" b="0" i="0" u="none" strike="noStrike" cap="none">
                <a:solidFill>
                  <a:schemeClr val="dk1"/>
                </a:solidFill>
                <a:latin typeface="Times"/>
                <a:ea typeface="Times"/>
                <a:cs typeface="Times"/>
                <a:sym typeface="Times"/>
              </a:defRPr>
            </a:lvl2pPr>
            <a:lvl3pPr marL="6144768" marR="0" lvl="2" indent="-409651" algn="l" rtl="0">
              <a:spcBef>
                <a:spcPts val="2688"/>
              </a:spcBef>
              <a:spcAft>
                <a:spcPts val="0"/>
              </a:spcAft>
              <a:buClr>
                <a:schemeClr val="dk1"/>
              </a:buClr>
              <a:buSzPct val="100000"/>
              <a:buFont typeface="Times"/>
              <a:buChar char="•"/>
              <a:defRPr sz="12900" b="0" i="0" u="none" strike="noStrike" cap="none">
                <a:solidFill>
                  <a:schemeClr val="dk1"/>
                </a:solidFill>
                <a:latin typeface="Times"/>
                <a:ea typeface="Times"/>
                <a:cs typeface="Times"/>
                <a:sym typeface="Times"/>
              </a:defRPr>
            </a:lvl3pPr>
            <a:lvl4pPr marL="8602675" marR="0" lvl="3"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4pPr>
            <a:lvl5pPr marL="11128858" marR="0" lvl="4"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5pPr>
            <a:lvl6pPr marL="11606784" marR="0" lvl="5" indent="-614477"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6pPr>
            <a:lvl7pPr marL="12016435" marR="0" lvl="6"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7pPr>
            <a:lvl8pPr marL="12494362" marR="0" lvl="7"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8pPr>
            <a:lvl9pPr marL="12972288" marR="0" lvl="8"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9pPr>
          </a:lstStyle>
          <a:p>
            <a:endParaRPr/>
          </a:p>
        </p:txBody>
      </p:sp>
      <p:sp>
        <p:nvSpPr>
          <p:cNvPr id="69" name="Shape 69"/>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70" name="Shape 70"/>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71" name="Shape 71"/>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467098" y="21153437"/>
            <a:ext cx="37307837" cy="6537325"/>
          </a:xfrm>
          <a:prstGeom prst="rect">
            <a:avLst/>
          </a:prstGeom>
          <a:noFill/>
          <a:ln>
            <a:noFill/>
          </a:ln>
        </p:spPr>
        <p:txBody>
          <a:bodyPr lIns="93811" tIns="93811" rIns="93811" bIns="93811" anchor="t" anchorCtr="0"/>
          <a:lstStyle>
            <a:lvl1pPr marL="0" marR="0" lvl="0" indent="0" algn="l" rtl="0">
              <a:spcBef>
                <a:spcPts val="0"/>
              </a:spcBef>
              <a:spcAft>
                <a:spcPts val="0"/>
              </a:spcAft>
              <a:buNone/>
              <a:defRPr sz="4300" b="1"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7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7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7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700" b="0" i="0" u="none" strike="noStrike" cap="none">
                <a:solidFill>
                  <a:schemeClr val="dk2"/>
                </a:solidFill>
                <a:latin typeface="Times"/>
                <a:ea typeface="Times"/>
                <a:cs typeface="Times"/>
                <a:sym typeface="Times"/>
              </a:defRPr>
            </a:lvl5pPr>
            <a:lvl6pPr marL="477926" marR="0" lvl="5" indent="0" algn="ctr" rtl="0">
              <a:spcBef>
                <a:spcPts val="0"/>
              </a:spcBef>
              <a:spcAft>
                <a:spcPts val="0"/>
              </a:spcAft>
              <a:buNone/>
              <a:defRPr sz="23700" b="0" i="0" u="none" strike="noStrike" cap="none">
                <a:solidFill>
                  <a:schemeClr val="dk2"/>
                </a:solidFill>
                <a:latin typeface="Times"/>
                <a:ea typeface="Times"/>
                <a:cs typeface="Times"/>
                <a:sym typeface="Times"/>
              </a:defRPr>
            </a:lvl6pPr>
            <a:lvl7pPr marL="955853" marR="0" lvl="6" indent="0" algn="ctr" rtl="0">
              <a:spcBef>
                <a:spcPts val="0"/>
              </a:spcBef>
              <a:spcAft>
                <a:spcPts val="0"/>
              </a:spcAft>
              <a:buNone/>
              <a:defRPr sz="23700" b="0" i="0" u="none" strike="noStrike" cap="none">
                <a:solidFill>
                  <a:schemeClr val="dk2"/>
                </a:solidFill>
                <a:latin typeface="Times"/>
                <a:ea typeface="Times"/>
                <a:cs typeface="Times"/>
                <a:sym typeface="Times"/>
              </a:defRPr>
            </a:lvl7pPr>
            <a:lvl8pPr marL="1433779" marR="0" lvl="7" indent="0" algn="ctr" rtl="0">
              <a:spcBef>
                <a:spcPts val="0"/>
              </a:spcBef>
              <a:spcAft>
                <a:spcPts val="0"/>
              </a:spcAft>
              <a:buNone/>
              <a:defRPr sz="23700" b="0" i="0" u="none" strike="noStrike" cap="none">
                <a:solidFill>
                  <a:schemeClr val="dk2"/>
                </a:solidFill>
                <a:latin typeface="Times"/>
                <a:ea typeface="Times"/>
                <a:cs typeface="Times"/>
                <a:sym typeface="Times"/>
              </a:defRPr>
            </a:lvl8pPr>
            <a:lvl9pPr marL="1911706" marR="0" lvl="8" indent="0" algn="ctr" rtl="0">
              <a:spcBef>
                <a:spcPts val="0"/>
              </a:spcBef>
              <a:spcAft>
                <a:spcPts val="0"/>
              </a:spcAft>
              <a:buNone/>
              <a:defRPr sz="23700" b="0" i="0" u="none" strike="noStrike" cap="none">
                <a:solidFill>
                  <a:schemeClr val="dk2"/>
                </a:solidFill>
                <a:latin typeface="Times"/>
                <a:ea typeface="Times"/>
                <a:cs typeface="Times"/>
                <a:sym typeface="Times"/>
              </a:defRPr>
            </a:lvl9pPr>
          </a:lstStyle>
          <a:p>
            <a:endParaRPr/>
          </a:p>
        </p:txBody>
      </p:sp>
      <p:sp>
        <p:nvSpPr>
          <p:cNvPr id="74" name="Shape 74"/>
          <p:cNvSpPr txBox="1">
            <a:spLocks noGrp="1"/>
          </p:cNvSpPr>
          <p:nvPr>
            <p:ph type="body" idx="1"/>
          </p:nvPr>
        </p:nvSpPr>
        <p:spPr>
          <a:xfrm>
            <a:off x="3467098" y="13952531"/>
            <a:ext cx="37307837" cy="7200896"/>
          </a:xfrm>
          <a:prstGeom prst="rect">
            <a:avLst/>
          </a:prstGeom>
          <a:noFill/>
          <a:ln>
            <a:noFill/>
          </a:ln>
        </p:spPr>
        <p:txBody>
          <a:bodyPr lIns="93811" tIns="93811" rIns="93811" bIns="93811" anchor="b" anchorCtr="0"/>
          <a:lstStyle>
            <a:lvl1pPr marL="0" marR="0" lvl="0" indent="0" algn="l" rtl="0">
              <a:spcBef>
                <a:spcPts val="538"/>
              </a:spcBef>
              <a:spcAft>
                <a:spcPts val="0"/>
              </a:spcAft>
              <a:buClr>
                <a:schemeClr val="dk1"/>
              </a:buClr>
              <a:buFont typeface="Times"/>
              <a:buNone/>
              <a:defRPr sz="2200" b="0" i="0" u="none" strike="noStrike" cap="none">
                <a:solidFill>
                  <a:schemeClr val="dk1"/>
                </a:solidFill>
                <a:latin typeface="Times"/>
                <a:ea typeface="Times"/>
                <a:cs typeface="Times"/>
                <a:sym typeface="Times"/>
              </a:defRPr>
            </a:lvl1pPr>
            <a:lvl2pPr marL="477926" marR="0" lvl="1" indent="0" algn="l" rtl="0">
              <a:spcBef>
                <a:spcPts val="538"/>
              </a:spcBef>
              <a:spcAft>
                <a:spcPts val="0"/>
              </a:spcAft>
              <a:buClr>
                <a:schemeClr val="dk1"/>
              </a:buClr>
              <a:buFont typeface="Times"/>
              <a:buNone/>
              <a:defRPr sz="1600" b="0" i="0" u="none" strike="noStrike" cap="none">
                <a:solidFill>
                  <a:schemeClr val="dk1"/>
                </a:solidFill>
                <a:latin typeface="Times"/>
                <a:ea typeface="Times"/>
                <a:cs typeface="Times"/>
                <a:sym typeface="Times"/>
              </a:defRPr>
            </a:lvl2pPr>
            <a:lvl3pPr marL="955853" marR="0" lvl="2" indent="0" algn="l" rtl="0">
              <a:spcBef>
                <a:spcPts val="538"/>
              </a:spcBef>
              <a:spcAft>
                <a:spcPts val="0"/>
              </a:spcAft>
              <a:buClr>
                <a:schemeClr val="dk1"/>
              </a:buClr>
              <a:buFont typeface="Times"/>
              <a:buNone/>
              <a:defRPr sz="1600" b="0" i="0" u="none" strike="noStrike" cap="none">
                <a:solidFill>
                  <a:schemeClr val="dk1"/>
                </a:solidFill>
                <a:latin typeface="Times"/>
                <a:ea typeface="Times"/>
                <a:cs typeface="Times"/>
                <a:sym typeface="Times"/>
              </a:defRPr>
            </a:lvl3pPr>
            <a:lvl4pPr marL="1433779" marR="0" lvl="3" indent="0" algn="l" rtl="0">
              <a:spcBef>
                <a:spcPts val="538"/>
              </a:spcBef>
              <a:spcAft>
                <a:spcPts val="0"/>
              </a:spcAft>
              <a:buClr>
                <a:schemeClr val="dk1"/>
              </a:buClr>
              <a:buFont typeface="Times"/>
              <a:buNone/>
              <a:defRPr sz="1600" b="0" i="0" u="none" strike="noStrike" cap="none">
                <a:solidFill>
                  <a:schemeClr val="dk1"/>
                </a:solidFill>
                <a:latin typeface="Times"/>
                <a:ea typeface="Times"/>
                <a:cs typeface="Times"/>
                <a:sym typeface="Times"/>
              </a:defRPr>
            </a:lvl4pPr>
            <a:lvl5pPr marL="1911706" marR="0" lvl="4" indent="0" algn="l" rtl="0">
              <a:spcBef>
                <a:spcPts val="538"/>
              </a:spcBef>
              <a:spcAft>
                <a:spcPts val="0"/>
              </a:spcAft>
              <a:buClr>
                <a:schemeClr val="dk1"/>
              </a:buClr>
              <a:buFont typeface="Times"/>
              <a:buNone/>
              <a:defRPr sz="1600" b="0" i="0" u="none" strike="noStrike" cap="none">
                <a:solidFill>
                  <a:schemeClr val="dk1"/>
                </a:solidFill>
                <a:latin typeface="Times"/>
                <a:ea typeface="Times"/>
                <a:cs typeface="Times"/>
                <a:sym typeface="Times"/>
              </a:defRPr>
            </a:lvl5pPr>
            <a:lvl6pPr marL="2321357" marR="0" lvl="5" indent="0" algn="l" rtl="0">
              <a:spcBef>
                <a:spcPts val="538"/>
              </a:spcBef>
              <a:spcAft>
                <a:spcPts val="0"/>
              </a:spcAft>
              <a:buClr>
                <a:schemeClr val="dk1"/>
              </a:buClr>
              <a:buFont typeface="Times"/>
              <a:buNone/>
              <a:defRPr sz="1600" b="0" i="0" u="none" strike="noStrike" cap="none">
                <a:solidFill>
                  <a:schemeClr val="dk1"/>
                </a:solidFill>
                <a:latin typeface="Times"/>
                <a:ea typeface="Times"/>
                <a:cs typeface="Times"/>
                <a:sym typeface="Times"/>
              </a:defRPr>
            </a:lvl6pPr>
            <a:lvl7pPr marL="2799283" marR="0" lvl="6" indent="0" algn="l" rtl="0">
              <a:spcBef>
                <a:spcPts val="538"/>
              </a:spcBef>
              <a:spcAft>
                <a:spcPts val="0"/>
              </a:spcAft>
              <a:buClr>
                <a:schemeClr val="dk1"/>
              </a:buClr>
              <a:buFont typeface="Times"/>
              <a:buNone/>
              <a:defRPr sz="1600" b="0" i="0" u="none" strike="noStrike" cap="none">
                <a:solidFill>
                  <a:schemeClr val="dk1"/>
                </a:solidFill>
                <a:latin typeface="Times"/>
                <a:ea typeface="Times"/>
                <a:cs typeface="Times"/>
                <a:sym typeface="Times"/>
              </a:defRPr>
            </a:lvl7pPr>
            <a:lvl8pPr marL="3277210" marR="0" lvl="7" indent="0" algn="l" rtl="0">
              <a:spcBef>
                <a:spcPts val="538"/>
              </a:spcBef>
              <a:spcAft>
                <a:spcPts val="0"/>
              </a:spcAft>
              <a:buClr>
                <a:schemeClr val="dk1"/>
              </a:buClr>
              <a:buFont typeface="Times"/>
              <a:buNone/>
              <a:defRPr sz="1600" b="0" i="0" u="none" strike="noStrike" cap="none">
                <a:solidFill>
                  <a:schemeClr val="dk1"/>
                </a:solidFill>
                <a:latin typeface="Times"/>
                <a:ea typeface="Times"/>
                <a:cs typeface="Times"/>
                <a:sym typeface="Times"/>
              </a:defRPr>
            </a:lvl8pPr>
            <a:lvl9pPr marL="3755136" marR="0" lvl="8" indent="0" algn="l" rtl="0">
              <a:spcBef>
                <a:spcPts val="538"/>
              </a:spcBef>
              <a:spcAft>
                <a:spcPts val="0"/>
              </a:spcAft>
              <a:buClr>
                <a:schemeClr val="dk1"/>
              </a:buClr>
              <a:buFont typeface="Times"/>
              <a:buNone/>
              <a:defRPr sz="1600" b="0" i="0" u="none" strike="noStrike" cap="none">
                <a:solidFill>
                  <a:schemeClr val="dk1"/>
                </a:solidFill>
                <a:latin typeface="Times"/>
                <a:ea typeface="Times"/>
                <a:cs typeface="Times"/>
                <a:sym typeface="Times"/>
              </a:defRPr>
            </a:lvl9pPr>
          </a:lstStyle>
          <a:p>
            <a:endParaRPr/>
          </a:p>
        </p:txBody>
      </p:sp>
      <p:sp>
        <p:nvSpPr>
          <p:cNvPr id="75" name="Shape 75"/>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76" name="Shape 76"/>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77" name="Shape 77"/>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290885" y="2925763"/>
            <a:ext cx="37309421" cy="5486394"/>
          </a:xfrm>
          <a:prstGeom prst="rect">
            <a:avLst/>
          </a:prstGeom>
          <a:noFill/>
          <a:ln>
            <a:noFill/>
          </a:ln>
        </p:spPr>
        <p:txBody>
          <a:bodyPr lIns="93811" tIns="93811" rIns="93811" bIns="93811" anchor="ctr" anchorCtr="0"/>
          <a:lstStyle>
            <a:lvl1pPr marL="0" marR="0" lvl="0" indent="0" algn="ctr" rtl="0">
              <a:spcBef>
                <a:spcPts val="0"/>
              </a:spcBef>
              <a:spcAft>
                <a:spcPts val="0"/>
              </a:spcAft>
              <a:buNone/>
              <a:defRPr sz="237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7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7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7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700" b="0" i="0" u="none" strike="noStrike" cap="none">
                <a:solidFill>
                  <a:schemeClr val="dk2"/>
                </a:solidFill>
                <a:latin typeface="Times"/>
                <a:ea typeface="Times"/>
                <a:cs typeface="Times"/>
                <a:sym typeface="Times"/>
              </a:defRPr>
            </a:lvl5pPr>
            <a:lvl6pPr marL="477926" marR="0" lvl="5" indent="0" algn="ctr" rtl="0">
              <a:spcBef>
                <a:spcPts val="0"/>
              </a:spcBef>
              <a:spcAft>
                <a:spcPts val="0"/>
              </a:spcAft>
              <a:buNone/>
              <a:defRPr sz="23700" b="0" i="0" u="none" strike="noStrike" cap="none">
                <a:solidFill>
                  <a:schemeClr val="dk2"/>
                </a:solidFill>
                <a:latin typeface="Times"/>
                <a:ea typeface="Times"/>
                <a:cs typeface="Times"/>
                <a:sym typeface="Times"/>
              </a:defRPr>
            </a:lvl6pPr>
            <a:lvl7pPr marL="955853" marR="0" lvl="6" indent="0" algn="ctr" rtl="0">
              <a:spcBef>
                <a:spcPts val="0"/>
              </a:spcBef>
              <a:spcAft>
                <a:spcPts val="0"/>
              </a:spcAft>
              <a:buNone/>
              <a:defRPr sz="23700" b="0" i="0" u="none" strike="noStrike" cap="none">
                <a:solidFill>
                  <a:schemeClr val="dk2"/>
                </a:solidFill>
                <a:latin typeface="Times"/>
                <a:ea typeface="Times"/>
                <a:cs typeface="Times"/>
                <a:sym typeface="Times"/>
              </a:defRPr>
            </a:lvl7pPr>
            <a:lvl8pPr marL="1433779" marR="0" lvl="7" indent="0" algn="ctr" rtl="0">
              <a:spcBef>
                <a:spcPts val="0"/>
              </a:spcBef>
              <a:spcAft>
                <a:spcPts val="0"/>
              </a:spcAft>
              <a:buNone/>
              <a:defRPr sz="23700" b="0" i="0" u="none" strike="noStrike" cap="none">
                <a:solidFill>
                  <a:schemeClr val="dk2"/>
                </a:solidFill>
                <a:latin typeface="Times"/>
                <a:ea typeface="Times"/>
                <a:cs typeface="Times"/>
                <a:sym typeface="Times"/>
              </a:defRPr>
            </a:lvl8pPr>
            <a:lvl9pPr marL="1911706" marR="0" lvl="8" indent="0" algn="ctr" rtl="0">
              <a:spcBef>
                <a:spcPts val="0"/>
              </a:spcBef>
              <a:spcAft>
                <a:spcPts val="0"/>
              </a:spcAft>
              <a:buNone/>
              <a:defRPr sz="23700" b="0" i="0" u="none" strike="noStrike" cap="none">
                <a:solidFill>
                  <a:schemeClr val="dk2"/>
                </a:solidFill>
                <a:latin typeface="Times"/>
                <a:ea typeface="Times"/>
                <a:cs typeface="Times"/>
                <a:sym typeface="Times"/>
              </a:defRPr>
            </a:lvl9pPr>
          </a:lstStyle>
          <a:p>
            <a:endParaRPr/>
          </a:p>
        </p:txBody>
      </p:sp>
      <p:sp>
        <p:nvSpPr>
          <p:cNvPr id="80" name="Shape 80"/>
          <p:cNvSpPr txBox="1">
            <a:spLocks noGrp="1"/>
          </p:cNvSpPr>
          <p:nvPr>
            <p:ph type="body" idx="1"/>
          </p:nvPr>
        </p:nvSpPr>
        <p:spPr>
          <a:xfrm>
            <a:off x="3290887" y="9509123"/>
            <a:ext cx="18578510" cy="19751674"/>
          </a:xfrm>
          <a:prstGeom prst="rect">
            <a:avLst/>
          </a:prstGeom>
          <a:noFill/>
          <a:ln>
            <a:noFill/>
          </a:ln>
        </p:spPr>
        <p:txBody>
          <a:bodyPr lIns="93811" tIns="93811" rIns="93811" bIns="93811" anchor="t" anchorCtr="0"/>
          <a:lstStyle>
            <a:lvl1pPr marL="1843430" marR="0" lvl="0" indent="-1638605" algn="l" rtl="0">
              <a:spcBef>
                <a:spcPts val="538"/>
              </a:spcBef>
              <a:spcAft>
                <a:spcPts val="0"/>
              </a:spcAft>
              <a:buClr>
                <a:schemeClr val="dk1"/>
              </a:buClr>
              <a:buSzPct val="100000"/>
              <a:buFont typeface="Times"/>
              <a:buChar char="•"/>
              <a:defRPr sz="2700" b="0" i="0" u="none" strike="noStrike" cap="none">
                <a:solidFill>
                  <a:schemeClr val="dk1"/>
                </a:solidFill>
                <a:latin typeface="Times"/>
                <a:ea typeface="Times"/>
                <a:cs typeface="Times"/>
                <a:sym typeface="Times"/>
              </a:defRPr>
            </a:lvl1pPr>
            <a:lvl2pPr marL="4028237" marR="0" lvl="1" indent="-1433779" algn="l" rtl="0">
              <a:spcBef>
                <a:spcPts val="538"/>
              </a:spcBef>
              <a:spcAft>
                <a:spcPts val="0"/>
              </a:spcAft>
              <a:buClr>
                <a:schemeClr val="dk1"/>
              </a:buClr>
              <a:buSzPct val="100000"/>
              <a:buFont typeface="Times"/>
              <a:buChar char="–"/>
              <a:defRPr sz="2700" b="0" i="0" u="none" strike="noStrike" cap="none">
                <a:solidFill>
                  <a:schemeClr val="dk1"/>
                </a:solidFill>
                <a:latin typeface="Times"/>
                <a:ea typeface="Times"/>
                <a:cs typeface="Times"/>
                <a:sym typeface="Times"/>
              </a:defRPr>
            </a:lvl2pPr>
            <a:lvl3pPr marL="6144768" marR="0" lvl="2" indent="-1092403" algn="l" rtl="0">
              <a:spcBef>
                <a:spcPts val="538"/>
              </a:spcBef>
              <a:spcAft>
                <a:spcPts val="0"/>
              </a:spcAft>
              <a:buClr>
                <a:schemeClr val="dk1"/>
              </a:buClr>
              <a:buSzPct val="100000"/>
              <a:buFont typeface="Times"/>
              <a:buChar char="•"/>
              <a:defRPr sz="2200" b="0" i="0" u="none" strike="noStrike" cap="none">
                <a:solidFill>
                  <a:schemeClr val="dk1"/>
                </a:solidFill>
                <a:latin typeface="Times"/>
                <a:ea typeface="Times"/>
                <a:cs typeface="Times"/>
                <a:sym typeface="Times"/>
              </a:defRPr>
            </a:lvl3pPr>
            <a:lvl4pPr marL="8602675" marR="0" lvl="3"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4pPr>
            <a:lvl5pPr marL="11128858" marR="0" lvl="4" indent="-1160678"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5pPr>
            <a:lvl6pPr marL="11606784" marR="0" lvl="5" indent="-1160678"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6pPr>
            <a:lvl7pPr marL="12016435" marR="0" lvl="6"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7pPr>
            <a:lvl8pPr marL="12494362" marR="0" lvl="7"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8pPr>
            <a:lvl9pPr marL="12972288" marR="0" lvl="8"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9pPr>
          </a:lstStyle>
          <a:p>
            <a:endParaRPr/>
          </a:p>
        </p:txBody>
      </p:sp>
      <p:sp>
        <p:nvSpPr>
          <p:cNvPr id="81" name="Shape 81"/>
          <p:cNvSpPr txBox="1">
            <a:spLocks noGrp="1"/>
          </p:cNvSpPr>
          <p:nvPr>
            <p:ph type="body" idx="2"/>
          </p:nvPr>
        </p:nvSpPr>
        <p:spPr>
          <a:xfrm>
            <a:off x="22021803" y="9509123"/>
            <a:ext cx="18578510" cy="19751674"/>
          </a:xfrm>
          <a:prstGeom prst="rect">
            <a:avLst/>
          </a:prstGeom>
          <a:noFill/>
          <a:ln>
            <a:noFill/>
          </a:ln>
        </p:spPr>
        <p:txBody>
          <a:bodyPr lIns="93811" tIns="93811" rIns="93811" bIns="93811" anchor="t" anchorCtr="0"/>
          <a:lstStyle>
            <a:lvl1pPr marL="1843430" marR="0" lvl="0" indent="-1638605" algn="l" rtl="0">
              <a:spcBef>
                <a:spcPts val="538"/>
              </a:spcBef>
              <a:spcAft>
                <a:spcPts val="0"/>
              </a:spcAft>
              <a:buClr>
                <a:schemeClr val="dk1"/>
              </a:buClr>
              <a:buSzPct val="100000"/>
              <a:buFont typeface="Times"/>
              <a:buChar char="•"/>
              <a:defRPr sz="2700" b="0" i="0" u="none" strike="noStrike" cap="none">
                <a:solidFill>
                  <a:schemeClr val="dk1"/>
                </a:solidFill>
                <a:latin typeface="Times"/>
                <a:ea typeface="Times"/>
                <a:cs typeface="Times"/>
                <a:sym typeface="Times"/>
              </a:defRPr>
            </a:lvl1pPr>
            <a:lvl2pPr marL="4028237" marR="0" lvl="1" indent="-1433779" algn="l" rtl="0">
              <a:spcBef>
                <a:spcPts val="538"/>
              </a:spcBef>
              <a:spcAft>
                <a:spcPts val="0"/>
              </a:spcAft>
              <a:buClr>
                <a:schemeClr val="dk1"/>
              </a:buClr>
              <a:buSzPct val="100000"/>
              <a:buFont typeface="Times"/>
              <a:buChar char="–"/>
              <a:defRPr sz="2700" b="0" i="0" u="none" strike="noStrike" cap="none">
                <a:solidFill>
                  <a:schemeClr val="dk1"/>
                </a:solidFill>
                <a:latin typeface="Times"/>
                <a:ea typeface="Times"/>
                <a:cs typeface="Times"/>
                <a:sym typeface="Times"/>
              </a:defRPr>
            </a:lvl2pPr>
            <a:lvl3pPr marL="6144768" marR="0" lvl="2" indent="-1092403" algn="l" rtl="0">
              <a:spcBef>
                <a:spcPts val="538"/>
              </a:spcBef>
              <a:spcAft>
                <a:spcPts val="0"/>
              </a:spcAft>
              <a:buClr>
                <a:schemeClr val="dk1"/>
              </a:buClr>
              <a:buSzPct val="100000"/>
              <a:buFont typeface="Times"/>
              <a:buChar char="•"/>
              <a:defRPr sz="2200" b="0" i="0" u="none" strike="noStrike" cap="none">
                <a:solidFill>
                  <a:schemeClr val="dk1"/>
                </a:solidFill>
                <a:latin typeface="Times"/>
                <a:ea typeface="Times"/>
                <a:cs typeface="Times"/>
                <a:sym typeface="Times"/>
              </a:defRPr>
            </a:lvl3pPr>
            <a:lvl4pPr marL="8602675" marR="0" lvl="3"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4pPr>
            <a:lvl5pPr marL="11128858" marR="0" lvl="4" indent="-1160678"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5pPr>
            <a:lvl6pPr marL="11606784" marR="0" lvl="5" indent="-1160678"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6pPr>
            <a:lvl7pPr marL="12016435" marR="0" lvl="6"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7pPr>
            <a:lvl8pPr marL="12494362" marR="0" lvl="7"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8pPr>
            <a:lvl9pPr marL="12972288" marR="0" lvl="8"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9pPr>
          </a:lstStyle>
          <a:p>
            <a:endParaRPr/>
          </a:p>
        </p:txBody>
      </p:sp>
      <p:sp>
        <p:nvSpPr>
          <p:cNvPr id="82" name="Shape 82"/>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83" name="Shape 83"/>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84" name="Shape 84"/>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2193922" y="1317622"/>
            <a:ext cx="39503347" cy="5486394"/>
          </a:xfrm>
          <a:prstGeom prst="rect">
            <a:avLst/>
          </a:prstGeom>
          <a:noFill/>
          <a:ln>
            <a:noFill/>
          </a:ln>
        </p:spPr>
        <p:txBody>
          <a:bodyPr lIns="93811" tIns="93811" rIns="93811" bIns="93811" anchor="ctr" anchorCtr="0"/>
          <a:lstStyle>
            <a:lvl1pPr marL="0" marR="0" lvl="0" indent="0" algn="ctr" rtl="0">
              <a:spcBef>
                <a:spcPts val="0"/>
              </a:spcBef>
              <a:spcAft>
                <a:spcPts val="0"/>
              </a:spcAft>
              <a:buNone/>
              <a:defRPr sz="237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7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7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7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700" b="0" i="0" u="none" strike="noStrike" cap="none">
                <a:solidFill>
                  <a:schemeClr val="dk2"/>
                </a:solidFill>
                <a:latin typeface="Times"/>
                <a:ea typeface="Times"/>
                <a:cs typeface="Times"/>
                <a:sym typeface="Times"/>
              </a:defRPr>
            </a:lvl5pPr>
            <a:lvl6pPr marL="477926" marR="0" lvl="5" indent="0" algn="ctr" rtl="0">
              <a:spcBef>
                <a:spcPts val="0"/>
              </a:spcBef>
              <a:spcAft>
                <a:spcPts val="0"/>
              </a:spcAft>
              <a:buNone/>
              <a:defRPr sz="23700" b="0" i="0" u="none" strike="noStrike" cap="none">
                <a:solidFill>
                  <a:schemeClr val="dk2"/>
                </a:solidFill>
                <a:latin typeface="Times"/>
                <a:ea typeface="Times"/>
                <a:cs typeface="Times"/>
                <a:sym typeface="Times"/>
              </a:defRPr>
            </a:lvl6pPr>
            <a:lvl7pPr marL="955853" marR="0" lvl="6" indent="0" algn="ctr" rtl="0">
              <a:spcBef>
                <a:spcPts val="0"/>
              </a:spcBef>
              <a:spcAft>
                <a:spcPts val="0"/>
              </a:spcAft>
              <a:buNone/>
              <a:defRPr sz="23700" b="0" i="0" u="none" strike="noStrike" cap="none">
                <a:solidFill>
                  <a:schemeClr val="dk2"/>
                </a:solidFill>
                <a:latin typeface="Times"/>
                <a:ea typeface="Times"/>
                <a:cs typeface="Times"/>
                <a:sym typeface="Times"/>
              </a:defRPr>
            </a:lvl7pPr>
            <a:lvl8pPr marL="1433779" marR="0" lvl="7" indent="0" algn="ctr" rtl="0">
              <a:spcBef>
                <a:spcPts val="0"/>
              </a:spcBef>
              <a:spcAft>
                <a:spcPts val="0"/>
              </a:spcAft>
              <a:buNone/>
              <a:defRPr sz="23700" b="0" i="0" u="none" strike="noStrike" cap="none">
                <a:solidFill>
                  <a:schemeClr val="dk2"/>
                </a:solidFill>
                <a:latin typeface="Times"/>
                <a:ea typeface="Times"/>
                <a:cs typeface="Times"/>
                <a:sym typeface="Times"/>
              </a:defRPr>
            </a:lvl8pPr>
            <a:lvl9pPr marL="1911706" marR="0" lvl="8" indent="0" algn="ctr" rtl="0">
              <a:spcBef>
                <a:spcPts val="0"/>
              </a:spcBef>
              <a:spcAft>
                <a:spcPts val="0"/>
              </a:spcAft>
              <a:buNone/>
              <a:defRPr sz="23700" b="0" i="0" u="none" strike="noStrike" cap="none">
                <a:solidFill>
                  <a:schemeClr val="dk2"/>
                </a:solidFill>
                <a:latin typeface="Times"/>
                <a:ea typeface="Times"/>
                <a:cs typeface="Times"/>
                <a:sym typeface="Times"/>
              </a:defRPr>
            </a:lvl9pPr>
          </a:lstStyle>
          <a:p>
            <a:endParaRPr/>
          </a:p>
        </p:txBody>
      </p:sp>
      <p:sp>
        <p:nvSpPr>
          <p:cNvPr id="87" name="Shape 87"/>
          <p:cNvSpPr txBox="1">
            <a:spLocks noGrp="1"/>
          </p:cNvSpPr>
          <p:nvPr>
            <p:ph type="body" idx="1"/>
          </p:nvPr>
        </p:nvSpPr>
        <p:spPr>
          <a:xfrm>
            <a:off x="2193924" y="7369171"/>
            <a:ext cx="19392898" cy="3070221"/>
          </a:xfrm>
          <a:prstGeom prst="rect">
            <a:avLst/>
          </a:prstGeom>
          <a:noFill/>
          <a:ln>
            <a:noFill/>
          </a:ln>
        </p:spPr>
        <p:txBody>
          <a:bodyPr lIns="93811" tIns="93811" rIns="93811" bIns="93811" anchor="b" anchorCtr="0"/>
          <a:lstStyle>
            <a:lvl1pPr marL="0" marR="0" lvl="0" indent="0" algn="l" rtl="0">
              <a:spcBef>
                <a:spcPts val="538"/>
              </a:spcBef>
              <a:spcAft>
                <a:spcPts val="0"/>
              </a:spcAft>
              <a:buClr>
                <a:schemeClr val="dk1"/>
              </a:buClr>
              <a:buFont typeface="Times"/>
              <a:buNone/>
              <a:defRPr sz="2700" b="1" i="0" u="none" strike="noStrike" cap="none">
                <a:solidFill>
                  <a:schemeClr val="dk1"/>
                </a:solidFill>
                <a:latin typeface="Times"/>
                <a:ea typeface="Times"/>
                <a:cs typeface="Times"/>
                <a:sym typeface="Times"/>
              </a:defRPr>
            </a:lvl1pPr>
            <a:lvl2pPr marL="477926" marR="0" lvl="1" indent="0" algn="l" rtl="0">
              <a:spcBef>
                <a:spcPts val="538"/>
              </a:spcBef>
              <a:spcAft>
                <a:spcPts val="0"/>
              </a:spcAft>
              <a:buClr>
                <a:schemeClr val="dk1"/>
              </a:buClr>
              <a:buFont typeface="Times"/>
              <a:buNone/>
              <a:defRPr sz="2200" b="1" i="0" u="none" strike="noStrike" cap="none">
                <a:solidFill>
                  <a:schemeClr val="dk1"/>
                </a:solidFill>
                <a:latin typeface="Times"/>
                <a:ea typeface="Times"/>
                <a:cs typeface="Times"/>
                <a:sym typeface="Times"/>
              </a:defRPr>
            </a:lvl2pPr>
            <a:lvl3pPr marL="955853" marR="0" lvl="2"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3pPr>
            <a:lvl4pPr marL="1433779" marR="0" lvl="3"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4pPr>
            <a:lvl5pPr marL="1911706" marR="0" lvl="4"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5pPr>
            <a:lvl6pPr marL="2321357" marR="0" lvl="5"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6pPr>
            <a:lvl7pPr marL="2799283" marR="0" lvl="6"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7pPr>
            <a:lvl8pPr marL="3277210" marR="0" lvl="7"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8pPr>
            <a:lvl9pPr marL="3755136" marR="0" lvl="8"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9pPr>
          </a:lstStyle>
          <a:p>
            <a:endParaRPr/>
          </a:p>
        </p:txBody>
      </p:sp>
      <p:sp>
        <p:nvSpPr>
          <p:cNvPr id="88" name="Shape 88"/>
          <p:cNvSpPr txBox="1">
            <a:spLocks noGrp="1"/>
          </p:cNvSpPr>
          <p:nvPr>
            <p:ph type="body" idx="2"/>
          </p:nvPr>
        </p:nvSpPr>
        <p:spPr>
          <a:xfrm>
            <a:off x="2193924" y="10439399"/>
            <a:ext cx="19392898" cy="18965862"/>
          </a:xfrm>
          <a:prstGeom prst="rect">
            <a:avLst/>
          </a:prstGeom>
          <a:noFill/>
          <a:ln>
            <a:noFill/>
          </a:ln>
        </p:spPr>
        <p:txBody>
          <a:bodyPr lIns="93811" tIns="93811" rIns="93811" bIns="93811" anchor="t" anchorCtr="0"/>
          <a:lstStyle>
            <a:lvl1pPr marL="1843430" marR="0" lvl="0" indent="-1706880" algn="l" rtl="0">
              <a:spcBef>
                <a:spcPts val="538"/>
              </a:spcBef>
              <a:spcAft>
                <a:spcPts val="0"/>
              </a:spcAft>
              <a:buClr>
                <a:schemeClr val="dk1"/>
              </a:buClr>
              <a:buSzPct val="100000"/>
              <a:buFont typeface="Times"/>
              <a:buChar char="•"/>
              <a:defRPr sz="2700" b="0" i="0" u="none" strike="noStrike" cap="none">
                <a:solidFill>
                  <a:schemeClr val="dk1"/>
                </a:solidFill>
                <a:latin typeface="Times"/>
                <a:ea typeface="Times"/>
                <a:cs typeface="Times"/>
                <a:sym typeface="Times"/>
              </a:defRPr>
            </a:lvl1pPr>
            <a:lvl2pPr marL="4028237" marR="0" lvl="1" indent="-1433779" algn="l" rtl="0">
              <a:spcBef>
                <a:spcPts val="538"/>
              </a:spcBef>
              <a:spcAft>
                <a:spcPts val="0"/>
              </a:spcAft>
              <a:buClr>
                <a:schemeClr val="dk1"/>
              </a:buClr>
              <a:buSzPct val="100000"/>
              <a:buFont typeface="Times"/>
              <a:buChar char="–"/>
              <a:defRPr sz="2200" b="0" i="0" u="none" strike="noStrike" cap="none">
                <a:solidFill>
                  <a:schemeClr val="dk1"/>
                </a:solidFill>
                <a:latin typeface="Times"/>
                <a:ea typeface="Times"/>
                <a:cs typeface="Times"/>
                <a:sym typeface="Times"/>
              </a:defRPr>
            </a:lvl2pPr>
            <a:lvl3pPr marL="6144768" marR="0" lvl="2"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3pPr>
            <a:lvl4pPr marL="8602675" marR="0" lvl="3"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4pPr>
            <a:lvl5pPr marL="11128858" marR="0" lvl="4" indent="-1160678"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5pPr>
            <a:lvl6pPr marL="11606784" marR="0" lvl="5" indent="-1160678"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6pPr>
            <a:lvl7pPr marL="12016435" marR="0" lvl="6"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7pPr>
            <a:lvl8pPr marL="12494362" marR="0" lvl="7"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8pPr>
            <a:lvl9pPr marL="12972288" marR="0" lvl="8"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9pPr>
          </a:lstStyle>
          <a:p>
            <a:endParaRPr/>
          </a:p>
        </p:txBody>
      </p:sp>
      <p:sp>
        <p:nvSpPr>
          <p:cNvPr id="89" name="Shape 89"/>
          <p:cNvSpPr txBox="1">
            <a:spLocks noGrp="1"/>
          </p:cNvSpPr>
          <p:nvPr>
            <p:ph type="body" idx="3"/>
          </p:nvPr>
        </p:nvSpPr>
        <p:spPr>
          <a:xfrm>
            <a:off x="22296439" y="7369171"/>
            <a:ext cx="19400837" cy="3070221"/>
          </a:xfrm>
          <a:prstGeom prst="rect">
            <a:avLst/>
          </a:prstGeom>
          <a:noFill/>
          <a:ln>
            <a:noFill/>
          </a:ln>
        </p:spPr>
        <p:txBody>
          <a:bodyPr lIns="93811" tIns="93811" rIns="93811" bIns="93811" anchor="b" anchorCtr="0"/>
          <a:lstStyle>
            <a:lvl1pPr marL="0" marR="0" lvl="0" indent="0" algn="l" rtl="0">
              <a:spcBef>
                <a:spcPts val="538"/>
              </a:spcBef>
              <a:spcAft>
                <a:spcPts val="0"/>
              </a:spcAft>
              <a:buClr>
                <a:schemeClr val="dk1"/>
              </a:buClr>
              <a:buFont typeface="Times"/>
              <a:buNone/>
              <a:defRPr sz="2700" b="1" i="0" u="none" strike="noStrike" cap="none">
                <a:solidFill>
                  <a:schemeClr val="dk1"/>
                </a:solidFill>
                <a:latin typeface="Times"/>
                <a:ea typeface="Times"/>
                <a:cs typeface="Times"/>
                <a:sym typeface="Times"/>
              </a:defRPr>
            </a:lvl1pPr>
            <a:lvl2pPr marL="477926" marR="0" lvl="1" indent="0" algn="l" rtl="0">
              <a:spcBef>
                <a:spcPts val="538"/>
              </a:spcBef>
              <a:spcAft>
                <a:spcPts val="0"/>
              </a:spcAft>
              <a:buClr>
                <a:schemeClr val="dk1"/>
              </a:buClr>
              <a:buFont typeface="Times"/>
              <a:buNone/>
              <a:defRPr sz="2200" b="1" i="0" u="none" strike="noStrike" cap="none">
                <a:solidFill>
                  <a:schemeClr val="dk1"/>
                </a:solidFill>
                <a:latin typeface="Times"/>
                <a:ea typeface="Times"/>
                <a:cs typeface="Times"/>
                <a:sym typeface="Times"/>
              </a:defRPr>
            </a:lvl2pPr>
            <a:lvl3pPr marL="955853" marR="0" lvl="2"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3pPr>
            <a:lvl4pPr marL="1433779" marR="0" lvl="3"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4pPr>
            <a:lvl5pPr marL="1911706" marR="0" lvl="4"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5pPr>
            <a:lvl6pPr marL="2321357" marR="0" lvl="5"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6pPr>
            <a:lvl7pPr marL="2799283" marR="0" lvl="6"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7pPr>
            <a:lvl8pPr marL="3277210" marR="0" lvl="7"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8pPr>
            <a:lvl9pPr marL="3755136" marR="0" lvl="8" indent="0" algn="l" rtl="0">
              <a:spcBef>
                <a:spcPts val="538"/>
              </a:spcBef>
              <a:spcAft>
                <a:spcPts val="0"/>
              </a:spcAft>
              <a:buClr>
                <a:schemeClr val="dk1"/>
              </a:buClr>
              <a:buFont typeface="Times"/>
              <a:buNone/>
              <a:defRPr sz="1600" b="1" i="0" u="none" strike="noStrike" cap="none">
                <a:solidFill>
                  <a:schemeClr val="dk1"/>
                </a:solidFill>
                <a:latin typeface="Times"/>
                <a:ea typeface="Times"/>
                <a:cs typeface="Times"/>
                <a:sym typeface="Times"/>
              </a:defRPr>
            </a:lvl9pPr>
          </a:lstStyle>
          <a:p>
            <a:endParaRPr/>
          </a:p>
        </p:txBody>
      </p:sp>
      <p:sp>
        <p:nvSpPr>
          <p:cNvPr id="90" name="Shape 90"/>
          <p:cNvSpPr txBox="1">
            <a:spLocks noGrp="1"/>
          </p:cNvSpPr>
          <p:nvPr>
            <p:ph type="body" idx="4"/>
          </p:nvPr>
        </p:nvSpPr>
        <p:spPr>
          <a:xfrm>
            <a:off x="22296439" y="10439399"/>
            <a:ext cx="19400837" cy="18965862"/>
          </a:xfrm>
          <a:prstGeom prst="rect">
            <a:avLst/>
          </a:prstGeom>
          <a:noFill/>
          <a:ln>
            <a:noFill/>
          </a:ln>
        </p:spPr>
        <p:txBody>
          <a:bodyPr lIns="93811" tIns="93811" rIns="93811" bIns="93811" anchor="t" anchorCtr="0"/>
          <a:lstStyle>
            <a:lvl1pPr marL="1843430" marR="0" lvl="0" indent="-1706880" algn="l" rtl="0">
              <a:spcBef>
                <a:spcPts val="538"/>
              </a:spcBef>
              <a:spcAft>
                <a:spcPts val="0"/>
              </a:spcAft>
              <a:buClr>
                <a:schemeClr val="dk1"/>
              </a:buClr>
              <a:buSzPct val="100000"/>
              <a:buFont typeface="Times"/>
              <a:buChar char="•"/>
              <a:defRPr sz="2700" b="0" i="0" u="none" strike="noStrike" cap="none">
                <a:solidFill>
                  <a:schemeClr val="dk1"/>
                </a:solidFill>
                <a:latin typeface="Times"/>
                <a:ea typeface="Times"/>
                <a:cs typeface="Times"/>
                <a:sym typeface="Times"/>
              </a:defRPr>
            </a:lvl1pPr>
            <a:lvl2pPr marL="4028237" marR="0" lvl="1" indent="-1433779" algn="l" rtl="0">
              <a:spcBef>
                <a:spcPts val="538"/>
              </a:spcBef>
              <a:spcAft>
                <a:spcPts val="0"/>
              </a:spcAft>
              <a:buClr>
                <a:schemeClr val="dk1"/>
              </a:buClr>
              <a:buSzPct val="100000"/>
              <a:buFont typeface="Times"/>
              <a:buChar char="–"/>
              <a:defRPr sz="2200" b="0" i="0" u="none" strike="noStrike" cap="none">
                <a:solidFill>
                  <a:schemeClr val="dk1"/>
                </a:solidFill>
                <a:latin typeface="Times"/>
                <a:ea typeface="Times"/>
                <a:cs typeface="Times"/>
                <a:sym typeface="Times"/>
              </a:defRPr>
            </a:lvl2pPr>
            <a:lvl3pPr marL="6144768" marR="0" lvl="2"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3pPr>
            <a:lvl4pPr marL="8602675" marR="0" lvl="3"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4pPr>
            <a:lvl5pPr marL="11128858" marR="0" lvl="4" indent="-1160678"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5pPr>
            <a:lvl6pPr marL="11606784" marR="0" lvl="5" indent="-1160678"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6pPr>
            <a:lvl7pPr marL="12016435" marR="0" lvl="6"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7pPr>
            <a:lvl8pPr marL="12494362" marR="0" lvl="7"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8pPr>
            <a:lvl9pPr marL="12972288" marR="0" lvl="8" indent="-1092403" algn="l" rtl="0">
              <a:spcBef>
                <a:spcPts val="538"/>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9pPr>
          </a:lstStyle>
          <a:p>
            <a:endParaRPr/>
          </a:p>
        </p:txBody>
      </p:sp>
      <p:sp>
        <p:nvSpPr>
          <p:cNvPr id="91" name="Shape 91"/>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92" name="Shape 92"/>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93" name="Shape 93"/>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290885" y="2925763"/>
            <a:ext cx="37309421" cy="5486394"/>
          </a:xfrm>
          <a:prstGeom prst="rect">
            <a:avLst/>
          </a:prstGeom>
          <a:noFill/>
          <a:ln>
            <a:noFill/>
          </a:ln>
        </p:spPr>
        <p:txBody>
          <a:bodyPr lIns="93811" tIns="93811" rIns="93811" bIns="93811" anchor="ctr" anchorCtr="0"/>
          <a:lstStyle>
            <a:lvl1pPr marL="0" marR="0" lvl="0" indent="0" algn="ctr" rtl="0">
              <a:spcBef>
                <a:spcPts val="0"/>
              </a:spcBef>
              <a:spcAft>
                <a:spcPts val="0"/>
              </a:spcAft>
              <a:buNone/>
              <a:defRPr sz="237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7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7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7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700" b="0" i="0" u="none" strike="noStrike" cap="none">
                <a:solidFill>
                  <a:schemeClr val="dk2"/>
                </a:solidFill>
                <a:latin typeface="Times"/>
                <a:ea typeface="Times"/>
                <a:cs typeface="Times"/>
                <a:sym typeface="Times"/>
              </a:defRPr>
            </a:lvl5pPr>
            <a:lvl6pPr marL="477926" marR="0" lvl="5" indent="0" algn="ctr" rtl="0">
              <a:spcBef>
                <a:spcPts val="0"/>
              </a:spcBef>
              <a:spcAft>
                <a:spcPts val="0"/>
              </a:spcAft>
              <a:buNone/>
              <a:defRPr sz="23700" b="0" i="0" u="none" strike="noStrike" cap="none">
                <a:solidFill>
                  <a:schemeClr val="dk2"/>
                </a:solidFill>
                <a:latin typeface="Times"/>
                <a:ea typeface="Times"/>
                <a:cs typeface="Times"/>
                <a:sym typeface="Times"/>
              </a:defRPr>
            </a:lvl6pPr>
            <a:lvl7pPr marL="955853" marR="0" lvl="6" indent="0" algn="ctr" rtl="0">
              <a:spcBef>
                <a:spcPts val="0"/>
              </a:spcBef>
              <a:spcAft>
                <a:spcPts val="0"/>
              </a:spcAft>
              <a:buNone/>
              <a:defRPr sz="23700" b="0" i="0" u="none" strike="noStrike" cap="none">
                <a:solidFill>
                  <a:schemeClr val="dk2"/>
                </a:solidFill>
                <a:latin typeface="Times"/>
                <a:ea typeface="Times"/>
                <a:cs typeface="Times"/>
                <a:sym typeface="Times"/>
              </a:defRPr>
            </a:lvl7pPr>
            <a:lvl8pPr marL="1433779" marR="0" lvl="7" indent="0" algn="ctr" rtl="0">
              <a:spcBef>
                <a:spcPts val="0"/>
              </a:spcBef>
              <a:spcAft>
                <a:spcPts val="0"/>
              </a:spcAft>
              <a:buNone/>
              <a:defRPr sz="23700" b="0" i="0" u="none" strike="noStrike" cap="none">
                <a:solidFill>
                  <a:schemeClr val="dk2"/>
                </a:solidFill>
                <a:latin typeface="Times"/>
                <a:ea typeface="Times"/>
                <a:cs typeface="Times"/>
                <a:sym typeface="Times"/>
              </a:defRPr>
            </a:lvl8pPr>
            <a:lvl9pPr marL="1911706" marR="0" lvl="8" indent="0" algn="ctr" rtl="0">
              <a:spcBef>
                <a:spcPts val="0"/>
              </a:spcBef>
              <a:spcAft>
                <a:spcPts val="0"/>
              </a:spcAft>
              <a:buNone/>
              <a:defRPr sz="23700" b="0" i="0" u="none" strike="noStrike" cap="none">
                <a:solidFill>
                  <a:schemeClr val="dk2"/>
                </a:solidFill>
                <a:latin typeface="Times"/>
                <a:ea typeface="Times"/>
                <a:cs typeface="Times"/>
                <a:sym typeface="Times"/>
              </a:defRPr>
            </a:lvl9pPr>
          </a:lstStyle>
          <a:p>
            <a:endParaRPr/>
          </a:p>
        </p:txBody>
      </p:sp>
      <p:sp>
        <p:nvSpPr>
          <p:cNvPr id="96" name="Shape 96"/>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97" name="Shape 97"/>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98" name="Shape 98"/>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193921" y="1311271"/>
            <a:ext cx="14439898" cy="5576883"/>
          </a:xfrm>
          <a:prstGeom prst="rect">
            <a:avLst/>
          </a:prstGeom>
          <a:noFill/>
          <a:ln>
            <a:noFill/>
          </a:ln>
        </p:spPr>
        <p:txBody>
          <a:bodyPr lIns="93811" tIns="93811" rIns="93811" bIns="93811" anchor="b" anchorCtr="0"/>
          <a:lstStyle>
            <a:lvl1pPr marL="0" marR="0" lvl="0" indent="0" algn="l" rtl="0">
              <a:spcBef>
                <a:spcPts val="0"/>
              </a:spcBef>
              <a:spcAft>
                <a:spcPts val="0"/>
              </a:spcAft>
              <a:buNone/>
              <a:defRPr sz="2200" b="1"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7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7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7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700" b="0" i="0" u="none" strike="noStrike" cap="none">
                <a:solidFill>
                  <a:schemeClr val="dk2"/>
                </a:solidFill>
                <a:latin typeface="Times"/>
                <a:ea typeface="Times"/>
                <a:cs typeface="Times"/>
                <a:sym typeface="Times"/>
              </a:defRPr>
            </a:lvl5pPr>
            <a:lvl6pPr marL="477926" marR="0" lvl="5" indent="0" algn="ctr" rtl="0">
              <a:spcBef>
                <a:spcPts val="0"/>
              </a:spcBef>
              <a:spcAft>
                <a:spcPts val="0"/>
              </a:spcAft>
              <a:buNone/>
              <a:defRPr sz="23700" b="0" i="0" u="none" strike="noStrike" cap="none">
                <a:solidFill>
                  <a:schemeClr val="dk2"/>
                </a:solidFill>
                <a:latin typeface="Times"/>
                <a:ea typeface="Times"/>
                <a:cs typeface="Times"/>
                <a:sym typeface="Times"/>
              </a:defRPr>
            </a:lvl6pPr>
            <a:lvl7pPr marL="955853" marR="0" lvl="6" indent="0" algn="ctr" rtl="0">
              <a:spcBef>
                <a:spcPts val="0"/>
              </a:spcBef>
              <a:spcAft>
                <a:spcPts val="0"/>
              </a:spcAft>
              <a:buNone/>
              <a:defRPr sz="23700" b="0" i="0" u="none" strike="noStrike" cap="none">
                <a:solidFill>
                  <a:schemeClr val="dk2"/>
                </a:solidFill>
                <a:latin typeface="Times"/>
                <a:ea typeface="Times"/>
                <a:cs typeface="Times"/>
                <a:sym typeface="Times"/>
              </a:defRPr>
            </a:lvl7pPr>
            <a:lvl8pPr marL="1433779" marR="0" lvl="7" indent="0" algn="ctr" rtl="0">
              <a:spcBef>
                <a:spcPts val="0"/>
              </a:spcBef>
              <a:spcAft>
                <a:spcPts val="0"/>
              </a:spcAft>
              <a:buNone/>
              <a:defRPr sz="23700" b="0" i="0" u="none" strike="noStrike" cap="none">
                <a:solidFill>
                  <a:schemeClr val="dk2"/>
                </a:solidFill>
                <a:latin typeface="Times"/>
                <a:ea typeface="Times"/>
                <a:cs typeface="Times"/>
                <a:sym typeface="Times"/>
              </a:defRPr>
            </a:lvl8pPr>
            <a:lvl9pPr marL="1911706" marR="0" lvl="8" indent="0" algn="ctr" rtl="0">
              <a:spcBef>
                <a:spcPts val="0"/>
              </a:spcBef>
              <a:spcAft>
                <a:spcPts val="0"/>
              </a:spcAft>
              <a:buNone/>
              <a:defRPr sz="23700" b="0" i="0" u="none" strike="noStrike" cap="none">
                <a:solidFill>
                  <a:schemeClr val="dk2"/>
                </a:solidFill>
                <a:latin typeface="Times"/>
                <a:ea typeface="Times"/>
                <a:cs typeface="Times"/>
                <a:sym typeface="Times"/>
              </a:defRPr>
            </a:lvl9pPr>
          </a:lstStyle>
          <a:p>
            <a:endParaRPr/>
          </a:p>
        </p:txBody>
      </p:sp>
      <p:sp>
        <p:nvSpPr>
          <p:cNvPr id="101" name="Shape 101"/>
          <p:cNvSpPr txBox="1">
            <a:spLocks noGrp="1"/>
          </p:cNvSpPr>
          <p:nvPr>
            <p:ph type="body" idx="1"/>
          </p:nvPr>
        </p:nvSpPr>
        <p:spPr>
          <a:xfrm>
            <a:off x="17160876" y="1311274"/>
            <a:ext cx="24536395" cy="28093984"/>
          </a:xfrm>
          <a:prstGeom prst="rect">
            <a:avLst/>
          </a:prstGeom>
          <a:noFill/>
          <a:ln>
            <a:noFill/>
          </a:ln>
        </p:spPr>
        <p:txBody>
          <a:bodyPr lIns="93811" tIns="93811" rIns="93811" bIns="93811" anchor="t" anchorCtr="0"/>
          <a:lstStyle>
            <a:lvl1pPr marL="1843430" marR="0" lvl="0" indent="-1638605" algn="l" rtl="0">
              <a:spcBef>
                <a:spcPts val="538"/>
              </a:spcBef>
              <a:spcAft>
                <a:spcPts val="0"/>
              </a:spcAft>
              <a:buClr>
                <a:schemeClr val="dk1"/>
              </a:buClr>
              <a:buSzPct val="100000"/>
              <a:buFont typeface="Times"/>
              <a:buChar char="•"/>
              <a:defRPr sz="3200" b="0" i="0" u="none" strike="noStrike" cap="none">
                <a:solidFill>
                  <a:schemeClr val="dk1"/>
                </a:solidFill>
                <a:latin typeface="Times"/>
                <a:ea typeface="Times"/>
                <a:cs typeface="Times"/>
                <a:sym typeface="Times"/>
              </a:defRPr>
            </a:lvl1pPr>
            <a:lvl2pPr marL="4028237" marR="0" lvl="1" indent="-1365504" algn="l" rtl="0">
              <a:spcBef>
                <a:spcPts val="538"/>
              </a:spcBef>
              <a:spcAft>
                <a:spcPts val="0"/>
              </a:spcAft>
              <a:buClr>
                <a:schemeClr val="dk1"/>
              </a:buClr>
              <a:buSzPct val="100000"/>
              <a:buFont typeface="Times"/>
              <a:buChar char="–"/>
              <a:defRPr sz="2700" b="0" i="0" u="none" strike="noStrike" cap="none">
                <a:solidFill>
                  <a:schemeClr val="dk1"/>
                </a:solidFill>
                <a:latin typeface="Times"/>
                <a:ea typeface="Times"/>
                <a:cs typeface="Times"/>
                <a:sym typeface="Times"/>
              </a:defRPr>
            </a:lvl2pPr>
            <a:lvl3pPr marL="6144768" marR="0" lvl="2" indent="-1092403" algn="l" rtl="0">
              <a:spcBef>
                <a:spcPts val="538"/>
              </a:spcBef>
              <a:spcAft>
                <a:spcPts val="0"/>
              </a:spcAft>
              <a:buClr>
                <a:schemeClr val="dk1"/>
              </a:buClr>
              <a:buSzPct val="100000"/>
              <a:buFont typeface="Times"/>
              <a:buChar char="•"/>
              <a:defRPr sz="2700" b="0" i="0" u="none" strike="noStrike" cap="none">
                <a:solidFill>
                  <a:schemeClr val="dk1"/>
                </a:solidFill>
                <a:latin typeface="Times"/>
                <a:ea typeface="Times"/>
                <a:cs typeface="Times"/>
                <a:sym typeface="Times"/>
              </a:defRPr>
            </a:lvl3pPr>
            <a:lvl4pPr marL="8602675" marR="0" lvl="3" indent="-1092403" algn="l" rtl="0">
              <a:spcBef>
                <a:spcPts val="538"/>
              </a:spcBef>
              <a:spcAft>
                <a:spcPts val="0"/>
              </a:spcAft>
              <a:buClr>
                <a:schemeClr val="dk1"/>
              </a:buClr>
              <a:buSzPct val="100000"/>
              <a:buFont typeface="Times"/>
              <a:buChar char="–"/>
              <a:defRPr sz="2200" b="0" i="0" u="none" strike="noStrike" cap="none">
                <a:solidFill>
                  <a:schemeClr val="dk1"/>
                </a:solidFill>
                <a:latin typeface="Times"/>
                <a:ea typeface="Times"/>
                <a:cs typeface="Times"/>
                <a:sym typeface="Times"/>
              </a:defRPr>
            </a:lvl4pPr>
            <a:lvl5pPr marL="11128858" marR="0" lvl="4" indent="-1160678" algn="l" rtl="0">
              <a:spcBef>
                <a:spcPts val="538"/>
              </a:spcBef>
              <a:spcAft>
                <a:spcPts val="0"/>
              </a:spcAft>
              <a:buClr>
                <a:schemeClr val="dk1"/>
              </a:buClr>
              <a:buSzPct val="100000"/>
              <a:buFont typeface="Times"/>
              <a:buChar char="»"/>
              <a:defRPr sz="2200" b="0" i="0" u="none" strike="noStrike" cap="none">
                <a:solidFill>
                  <a:schemeClr val="dk1"/>
                </a:solidFill>
                <a:latin typeface="Times"/>
                <a:ea typeface="Times"/>
                <a:cs typeface="Times"/>
                <a:sym typeface="Times"/>
              </a:defRPr>
            </a:lvl5pPr>
            <a:lvl6pPr marL="11606784" marR="0" lvl="5" indent="-1160678" algn="l" rtl="0">
              <a:spcBef>
                <a:spcPts val="538"/>
              </a:spcBef>
              <a:spcAft>
                <a:spcPts val="0"/>
              </a:spcAft>
              <a:buClr>
                <a:schemeClr val="dk1"/>
              </a:buClr>
              <a:buSzPct val="100000"/>
              <a:buFont typeface="Times"/>
              <a:buChar char="»"/>
              <a:defRPr sz="2200" b="0" i="0" u="none" strike="noStrike" cap="none">
                <a:solidFill>
                  <a:schemeClr val="dk1"/>
                </a:solidFill>
                <a:latin typeface="Times"/>
                <a:ea typeface="Times"/>
                <a:cs typeface="Times"/>
                <a:sym typeface="Times"/>
              </a:defRPr>
            </a:lvl6pPr>
            <a:lvl7pPr marL="12016435" marR="0" lvl="6" indent="-1092403" algn="l" rtl="0">
              <a:spcBef>
                <a:spcPts val="538"/>
              </a:spcBef>
              <a:spcAft>
                <a:spcPts val="0"/>
              </a:spcAft>
              <a:buClr>
                <a:schemeClr val="dk1"/>
              </a:buClr>
              <a:buSzPct val="100000"/>
              <a:buFont typeface="Times"/>
              <a:buChar char="»"/>
              <a:defRPr sz="2200" b="0" i="0" u="none" strike="noStrike" cap="none">
                <a:solidFill>
                  <a:schemeClr val="dk1"/>
                </a:solidFill>
                <a:latin typeface="Times"/>
                <a:ea typeface="Times"/>
                <a:cs typeface="Times"/>
                <a:sym typeface="Times"/>
              </a:defRPr>
            </a:lvl7pPr>
            <a:lvl8pPr marL="12494362" marR="0" lvl="7" indent="-1092403" algn="l" rtl="0">
              <a:spcBef>
                <a:spcPts val="538"/>
              </a:spcBef>
              <a:spcAft>
                <a:spcPts val="0"/>
              </a:spcAft>
              <a:buClr>
                <a:schemeClr val="dk1"/>
              </a:buClr>
              <a:buSzPct val="100000"/>
              <a:buFont typeface="Times"/>
              <a:buChar char="»"/>
              <a:defRPr sz="2200" b="0" i="0" u="none" strike="noStrike" cap="none">
                <a:solidFill>
                  <a:schemeClr val="dk1"/>
                </a:solidFill>
                <a:latin typeface="Times"/>
                <a:ea typeface="Times"/>
                <a:cs typeface="Times"/>
                <a:sym typeface="Times"/>
              </a:defRPr>
            </a:lvl8pPr>
            <a:lvl9pPr marL="12972288" marR="0" lvl="8" indent="-1092403" algn="l" rtl="0">
              <a:spcBef>
                <a:spcPts val="538"/>
              </a:spcBef>
              <a:spcAft>
                <a:spcPts val="0"/>
              </a:spcAft>
              <a:buClr>
                <a:schemeClr val="dk1"/>
              </a:buClr>
              <a:buSzPct val="100000"/>
              <a:buFont typeface="Times"/>
              <a:buChar char="»"/>
              <a:defRPr sz="2200" b="0" i="0" u="none" strike="noStrike" cap="none">
                <a:solidFill>
                  <a:schemeClr val="dk1"/>
                </a:solidFill>
                <a:latin typeface="Times"/>
                <a:ea typeface="Times"/>
                <a:cs typeface="Times"/>
                <a:sym typeface="Times"/>
              </a:defRPr>
            </a:lvl9pPr>
          </a:lstStyle>
          <a:p>
            <a:endParaRPr/>
          </a:p>
        </p:txBody>
      </p:sp>
      <p:sp>
        <p:nvSpPr>
          <p:cNvPr id="102" name="Shape 102"/>
          <p:cNvSpPr txBox="1">
            <a:spLocks noGrp="1"/>
          </p:cNvSpPr>
          <p:nvPr>
            <p:ph type="body" idx="2"/>
          </p:nvPr>
        </p:nvSpPr>
        <p:spPr>
          <a:xfrm>
            <a:off x="2193921" y="6888160"/>
            <a:ext cx="14439898" cy="22517094"/>
          </a:xfrm>
          <a:prstGeom prst="rect">
            <a:avLst/>
          </a:prstGeom>
          <a:noFill/>
          <a:ln>
            <a:noFill/>
          </a:ln>
        </p:spPr>
        <p:txBody>
          <a:bodyPr lIns="93811" tIns="93811" rIns="93811" bIns="93811" anchor="t" anchorCtr="0"/>
          <a:lstStyle>
            <a:lvl1pPr marL="0" marR="0" lvl="0" indent="0" algn="l" rtl="0">
              <a:spcBef>
                <a:spcPts val="538"/>
              </a:spcBef>
              <a:spcAft>
                <a:spcPts val="0"/>
              </a:spcAft>
              <a:buClr>
                <a:schemeClr val="dk1"/>
              </a:buClr>
              <a:buFont typeface="Times"/>
              <a:buNone/>
              <a:defRPr sz="1600" b="0" i="0" u="none" strike="noStrike" cap="none">
                <a:solidFill>
                  <a:schemeClr val="dk1"/>
                </a:solidFill>
                <a:latin typeface="Times"/>
                <a:ea typeface="Times"/>
                <a:cs typeface="Times"/>
                <a:sym typeface="Times"/>
              </a:defRPr>
            </a:lvl1pPr>
            <a:lvl2pPr marL="477926" marR="0" lvl="1"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5pPr>
            <a:lvl6pPr marL="2321357" marR="0" lvl="5"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6pPr>
            <a:lvl7pPr marL="2799283" marR="0" lvl="6"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7pPr>
            <a:lvl8pPr marL="3277210" marR="0" lvl="7"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8pPr>
            <a:lvl9pPr marL="3755136" marR="0" lvl="8"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9pPr>
          </a:lstStyle>
          <a:p>
            <a:endParaRPr/>
          </a:p>
        </p:txBody>
      </p:sp>
      <p:sp>
        <p:nvSpPr>
          <p:cNvPr id="103" name="Shape 103"/>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104" name="Shape 104"/>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105" name="Shape 105"/>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96160" y="13765440"/>
            <a:ext cx="40898880" cy="5387520"/>
          </a:xfrm>
          <a:prstGeom prst="rect">
            <a:avLst/>
          </a:prstGeom>
        </p:spPr>
        <p:txBody>
          <a:bodyPr lIns="491501" tIns="491501" rIns="491501" bIns="491501" anchor="ctr" anchorCtr="0"/>
          <a:lstStyle>
            <a:lvl1pPr lvl="0" algn="ctr">
              <a:spcBef>
                <a:spcPts val="0"/>
              </a:spcBef>
              <a:buSzPct val="100000"/>
              <a:defRPr sz="19400"/>
            </a:lvl1pPr>
            <a:lvl2pPr lvl="1" algn="ctr">
              <a:spcBef>
                <a:spcPts val="0"/>
              </a:spcBef>
              <a:buSzPct val="100000"/>
              <a:defRPr sz="19400"/>
            </a:lvl2pPr>
            <a:lvl3pPr lvl="2" algn="ctr">
              <a:spcBef>
                <a:spcPts val="0"/>
              </a:spcBef>
              <a:buSzPct val="100000"/>
              <a:defRPr sz="19400"/>
            </a:lvl3pPr>
            <a:lvl4pPr lvl="3" algn="ctr">
              <a:spcBef>
                <a:spcPts val="0"/>
              </a:spcBef>
              <a:buSzPct val="100000"/>
              <a:defRPr sz="19400"/>
            </a:lvl4pPr>
            <a:lvl5pPr lvl="4" algn="ctr">
              <a:spcBef>
                <a:spcPts val="0"/>
              </a:spcBef>
              <a:buSzPct val="100000"/>
              <a:defRPr sz="19400"/>
            </a:lvl5pPr>
            <a:lvl6pPr lvl="5" algn="ctr">
              <a:spcBef>
                <a:spcPts val="0"/>
              </a:spcBef>
              <a:buSzPct val="100000"/>
              <a:defRPr sz="19400"/>
            </a:lvl6pPr>
            <a:lvl7pPr lvl="6" algn="ctr">
              <a:spcBef>
                <a:spcPts val="0"/>
              </a:spcBef>
              <a:buSzPct val="100000"/>
              <a:defRPr sz="19400"/>
            </a:lvl7pPr>
            <a:lvl8pPr lvl="7" algn="ctr">
              <a:spcBef>
                <a:spcPts val="0"/>
              </a:spcBef>
              <a:buSzPct val="100000"/>
              <a:defRPr sz="19400"/>
            </a:lvl8pPr>
            <a:lvl9pPr lvl="8" algn="ctr">
              <a:spcBef>
                <a:spcPts val="0"/>
              </a:spcBef>
              <a:buSzPct val="100000"/>
              <a:defRPr sz="19400"/>
            </a:lvl9pPr>
          </a:lstStyle>
          <a:p>
            <a:endParaRPr/>
          </a:p>
        </p:txBody>
      </p:sp>
      <p:sp>
        <p:nvSpPr>
          <p:cNvPr id="15" name="Shape 15"/>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602661" y="23042560"/>
            <a:ext cx="26335037" cy="2720973"/>
          </a:xfrm>
          <a:prstGeom prst="rect">
            <a:avLst/>
          </a:prstGeom>
          <a:noFill/>
          <a:ln>
            <a:noFill/>
          </a:ln>
        </p:spPr>
        <p:txBody>
          <a:bodyPr lIns="93811" tIns="93811" rIns="93811" bIns="93811" anchor="b" anchorCtr="0"/>
          <a:lstStyle>
            <a:lvl1pPr marL="0" marR="0" lvl="0" indent="0" algn="l" rtl="0">
              <a:spcBef>
                <a:spcPts val="0"/>
              </a:spcBef>
              <a:spcAft>
                <a:spcPts val="0"/>
              </a:spcAft>
              <a:buNone/>
              <a:defRPr sz="2200" b="1"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7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7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7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700" b="0" i="0" u="none" strike="noStrike" cap="none">
                <a:solidFill>
                  <a:schemeClr val="dk2"/>
                </a:solidFill>
                <a:latin typeface="Times"/>
                <a:ea typeface="Times"/>
                <a:cs typeface="Times"/>
                <a:sym typeface="Times"/>
              </a:defRPr>
            </a:lvl5pPr>
            <a:lvl6pPr marL="477926" marR="0" lvl="5" indent="0" algn="ctr" rtl="0">
              <a:spcBef>
                <a:spcPts val="0"/>
              </a:spcBef>
              <a:spcAft>
                <a:spcPts val="0"/>
              </a:spcAft>
              <a:buNone/>
              <a:defRPr sz="23700" b="0" i="0" u="none" strike="noStrike" cap="none">
                <a:solidFill>
                  <a:schemeClr val="dk2"/>
                </a:solidFill>
                <a:latin typeface="Times"/>
                <a:ea typeface="Times"/>
                <a:cs typeface="Times"/>
                <a:sym typeface="Times"/>
              </a:defRPr>
            </a:lvl6pPr>
            <a:lvl7pPr marL="955853" marR="0" lvl="6" indent="0" algn="ctr" rtl="0">
              <a:spcBef>
                <a:spcPts val="0"/>
              </a:spcBef>
              <a:spcAft>
                <a:spcPts val="0"/>
              </a:spcAft>
              <a:buNone/>
              <a:defRPr sz="23700" b="0" i="0" u="none" strike="noStrike" cap="none">
                <a:solidFill>
                  <a:schemeClr val="dk2"/>
                </a:solidFill>
                <a:latin typeface="Times"/>
                <a:ea typeface="Times"/>
                <a:cs typeface="Times"/>
                <a:sym typeface="Times"/>
              </a:defRPr>
            </a:lvl7pPr>
            <a:lvl8pPr marL="1433779" marR="0" lvl="7" indent="0" algn="ctr" rtl="0">
              <a:spcBef>
                <a:spcPts val="0"/>
              </a:spcBef>
              <a:spcAft>
                <a:spcPts val="0"/>
              </a:spcAft>
              <a:buNone/>
              <a:defRPr sz="23700" b="0" i="0" u="none" strike="noStrike" cap="none">
                <a:solidFill>
                  <a:schemeClr val="dk2"/>
                </a:solidFill>
                <a:latin typeface="Times"/>
                <a:ea typeface="Times"/>
                <a:cs typeface="Times"/>
                <a:sym typeface="Times"/>
              </a:defRPr>
            </a:lvl8pPr>
            <a:lvl9pPr marL="1911706" marR="0" lvl="8" indent="0" algn="ctr" rtl="0">
              <a:spcBef>
                <a:spcPts val="0"/>
              </a:spcBef>
              <a:spcAft>
                <a:spcPts val="0"/>
              </a:spcAft>
              <a:buNone/>
              <a:defRPr sz="23700" b="0" i="0" u="none" strike="noStrike" cap="none">
                <a:solidFill>
                  <a:schemeClr val="dk2"/>
                </a:solidFill>
                <a:latin typeface="Times"/>
                <a:ea typeface="Times"/>
                <a:cs typeface="Times"/>
                <a:sym typeface="Times"/>
              </a:defRPr>
            </a:lvl9pPr>
          </a:lstStyle>
          <a:p>
            <a:endParaRPr/>
          </a:p>
        </p:txBody>
      </p:sp>
      <p:sp>
        <p:nvSpPr>
          <p:cNvPr id="108" name="Shape 108"/>
          <p:cNvSpPr>
            <a:spLocks noGrp="1"/>
          </p:cNvSpPr>
          <p:nvPr>
            <p:ph type="pic" idx="2"/>
          </p:nvPr>
        </p:nvSpPr>
        <p:spPr>
          <a:xfrm>
            <a:off x="8602661" y="2941632"/>
            <a:ext cx="26335037" cy="19750080"/>
          </a:xfrm>
          <a:prstGeom prst="rect">
            <a:avLst/>
          </a:prstGeom>
          <a:noFill/>
          <a:ln>
            <a:noFill/>
          </a:ln>
        </p:spPr>
        <p:txBody>
          <a:bodyPr lIns="93811" tIns="93811" rIns="93811" bIns="93811" anchor="t" anchorCtr="0"/>
          <a:lstStyle>
            <a:lvl1pPr marL="0" marR="0" lvl="0" indent="0" algn="l" rtl="0">
              <a:spcBef>
                <a:spcPts val="538"/>
              </a:spcBef>
              <a:spcAft>
                <a:spcPts val="0"/>
              </a:spcAft>
              <a:buClr>
                <a:schemeClr val="dk1"/>
              </a:buClr>
              <a:buSzPct val="50000"/>
              <a:buFont typeface="Times"/>
              <a:buNone/>
              <a:defRPr sz="3200" b="0" i="0" u="none" strike="noStrike" cap="none">
                <a:solidFill>
                  <a:schemeClr val="dk1"/>
                </a:solidFill>
                <a:latin typeface="Times"/>
                <a:ea typeface="Times"/>
                <a:cs typeface="Times"/>
                <a:sym typeface="Times"/>
              </a:defRPr>
            </a:lvl1pPr>
            <a:lvl2pPr marL="477926" marR="0" lvl="1" indent="0" algn="l" rtl="0">
              <a:spcBef>
                <a:spcPts val="538"/>
              </a:spcBef>
              <a:spcAft>
                <a:spcPts val="0"/>
              </a:spcAft>
              <a:buClr>
                <a:schemeClr val="dk1"/>
              </a:buClr>
              <a:buSzPct val="60000"/>
              <a:buFont typeface="Times"/>
              <a:buNone/>
              <a:defRPr sz="2700" b="0" i="0" u="none" strike="noStrike" cap="none">
                <a:solidFill>
                  <a:schemeClr val="dk1"/>
                </a:solidFill>
                <a:latin typeface="Times"/>
                <a:ea typeface="Times"/>
                <a:cs typeface="Times"/>
                <a:sym typeface="Times"/>
              </a:defRPr>
            </a:lvl2pPr>
            <a:lvl3pPr marL="955853" marR="0" lvl="2" indent="0" algn="l" rtl="0">
              <a:spcBef>
                <a:spcPts val="538"/>
              </a:spcBef>
              <a:spcAft>
                <a:spcPts val="0"/>
              </a:spcAft>
              <a:buClr>
                <a:schemeClr val="dk1"/>
              </a:buClr>
              <a:buSzPct val="60000"/>
              <a:buFont typeface="Times"/>
              <a:buNone/>
              <a:defRPr sz="2700" b="0" i="0" u="none" strike="noStrike" cap="none">
                <a:solidFill>
                  <a:schemeClr val="dk1"/>
                </a:solidFill>
                <a:latin typeface="Times"/>
                <a:ea typeface="Times"/>
                <a:cs typeface="Times"/>
                <a:sym typeface="Times"/>
              </a:defRPr>
            </a:lvl3pPr>
            <a:lvl4pPr marL="1433779" marR="0" lvl="3" indent="0" algn="l" rtl="0">
              <a:spcBef>
                <a:spcPts val="538"/>
              </a:spcBef>
              <a:spcAft>
                <a:spcPts val="0"/>
              </a:spcAft>
              <a:buClr>
                <a:schemeClr val="dk1"/>
              </a:buClr>
              <a:buSzPct val="75000"/>
              <a:buFont typeface="Times"/>
              <a:buNone/>
              <a:defRPr sz="2200" b="0" i="0" u="none" strike="noStrike" cap="none">
                <a:solidFill>
                  <a:schemeClr val="dk1"/>
                </a:solidFill>
                <a:latin typeface="Times"/>
                <a:ea typeface="Times"/>
                <a:cs typeface="Times"/>
                <a:sym typeface="Times"/>
              </a:defRPr>
            </a:lvl4pPr>
            <a:lvl5pPr marL="1911706" marR="0" lvl="4" indent="0" algn="l" rtl="0">
              <a:spcBef>
                <a:spcPts val="538"/>
              </a:spcBef>
              <a:spcAft>
                <a:spcPts val="0"/>
              </a:spcAft>
              <a:buClr>
                <a:schemeClr val="dk1"/>
              </a:buClr>
              <a:buSzPct val="75000"/>
              <a:buFont typeface="Times"/>
              <a:buNone/>
              <a:defRPr sz="2200" b="0" i="0" u="none" strike="noStrike" cap="none">
                <a:solidFill>
                  <a:schemeClr val="dk1"/>
                </a:solidFill>
                <a:latin typeface="Times"/>
                <a:ea typeface="Times"/>
                <a:cs typeface="Times"/>
                <a:sym typeface="Times"/>
              </a:defRPr>
            </a:lvl5pPr>
            <a:lvl6pPr marL="2321357" marR="0" lvl="5" indent="0" algn="l" rtl="0">
              <a:spcBef>
                <a:spcPts val="538"/>
              </a:spcBef>
              <a:spcAft>
                <a:spcPts val="0"/>
              </a:spcAft>
              <a:buClr>
                <a:schemeClr val="dk1"/>
              </a:buClr>
              <a:buSzPct val="75000"/>
              <a:buFont typeface="Times"/>
              <a:buNone/>
              <a:defRPr sz="2200" b="0" i="0" u="none" strike="noStrike" cap="none">
                <a:solidFill>
                  <a:schemeClr val="dk1"/>
                </a:solidFill>
                <a:latin typeface="Times"/>
                <a:ea typeface="Times"/>
                <a:cs typeface="Times"/>
                <a:sym typeface="Times"/>
              </a:defRPr>
            </a:lvl6pPr>
            <a:lvl7pPr marL="2799283" marR="0" lvl="6" indent="0" algn="l" rtl="0">
              <a:spcBef>
                <a:spcPts val="538"/>
              </a:spcBef>
              <a:spcAft>
                <a:spcPts val="0"/>
              </a:spcAft>
              <a:buClr>
                <a:schemeClr val="dk1"/>
              </a:buClr>
              <a:buSzPct val="75000"/>
              <a:buFont typeface="Times"/>
              <a:buNone/>
              <a:defRPr sz="2200" b="0" i="0" u="none" strike="noStrike" cap="none">
                <a:solidFill>
                  <a:schemeClr val="dk1"/>
                </a:solidFill>
                <a:latin typeface="Times"/>
                <a:ea typeface="Times"/>
                <a:cs typeface="Times"/>
                <a:sym typeface="Times"/>
              </a:defRPr>
            </a:lvl7pPr>
            <a:lvl8pPr marL="3277210" marR="0" lvl="7" indent="0" algn="l" rtl="0">
              <a:spcBef>
                <a:spcPts val="538"/>
              </a:spcBef>
              <a:spcAft>
                <a:spcPts val="0"/>
              </a:spcAft>
              <a:buClr>
                <a:schemeClr val="dk1"/>
              </a:buClr>
              <a:buSzPct val="75000"/>
              <a:buFont typeface="Times"/>
              <a:buNone/>
              <a:defRPr sz="2200" b="0" i="0" u="none" strike="noStrike" cap="none">
                <a:solidFill>
                  <a:schemeClr val="dk1"/>
                </a:solidFill>
                <a:latin typeface="Times"/>
                <a:ea typeface="Times"/>
                <a:cs typeface="Times"/>
                <a:sym typeface="Times"/>
              </a:defRPr>
            </a:lvl8pPr>
            <a:lvl9pPr marL="3755136" marR="0" lvl="8" indent="0" algn="l" rtl="0">
              <a:spcBef>
                <a:spcPts val="538"/>
              </a:spcBef>
              <a:spcAft>
                <a:spcPts val="0"/>
              </a:spcAft>
              <a:buClr>
                <a:schemeClr val="dk1"/>
              </a:buClr>
              <a:buSzPct val="75000"/>
              <a:buFont typeface="Times"/>
              <a:buNone/>
              <a:defRPr sz="2200" b="0" i="0" u="none" strike="noStrike" cap="none">
                <a:solidFill>
                  <a:schemeClr val="dk1"/>
                </a:solidFill>
                <a:latin typeface="Times"/>
                <a:ea typeface="Times"/>
                <a:cs typeface="Times"/>
                <a:sym typeface="Times"/>
              </a:defRPr>
            </a:lvl9pPr>
          </a:lstStyle>
          <a:p>
            <a:endParaRPr/>
          </a:p>
        </p:txBody>
      </p:sp>
      <p:sp>
        <p:nvSpPr>
          <p:cNvPr id="109" name="Shape 109"/>
          <p:cNvSpPr txBox="1">
            <a:spLocks noGrp="1"/>
          </p:cNvSpPr>
          <p:nvPr>
            <p:ph type="body" idx="1"/>
          </p:nvPr>
        </p:nvSpPr>
        <p:spPr>
          <a:xfrm>
            <a:off x="8602661" y="25763536"/>
            <a:ext cx="26335037" cy="3862381"/>
          </a:xfrm>
          <a:prstGeom prst="rect">
            <a:avLst/>
          </a:prstGeom>
          <a:noFill/>
          <a:ln>
            <a:noFill/>
          </a:ln>
        </p:spPr>
        <p:txBody>
          <a:bodyPr lIns="93811" tIns="93811" rIns="93811" bIns="93811" anchor="t" anchorCtr="0"/>
          <a:lstStyle>
            <a:lvl1pPr marL="0" marR="0" lvl="0" indent="0" algn="l" rtl="0">
              <a:spcBef>
                <a:spcPts val="538"/>
              </a:spcBef>
              <a:spcAft>
                <a:spcPts val="0"/>
              </a:spcAft>
              <a:buClr>
                <a:schemeClr val="dk1"/>
              </a:buClr>
              <a:buFont typeface="Times"/>
              <a:buNone/>
              <a:defRPr sz="1600" b="0" i="0" u="none" strike="noStrike" cap="none">
                <a:solidFill>
                  <a:schemeClr val="dk1"/>
                </a:solidFill>
                <a:latin typeface="Times"/>
                <a:ea typeface="Times"/>
                <a:cs typeface="Times"/>
                <a:sym typeface="Times"/>
              </a:defRPr>
            </a:lvl1pPr>
            <a:lvl2pPr marL="477926" marR="0" lvl="1"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5pPr>
            <a:lvl6pPr marL="2321357" marR="0" lvl="5"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6pPr>
            <a:lvl7pPr marL="2799283" marR="0" lvl="6"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7pPr>
            <a:lvl8pPr marL="3277210" marR="0" lvl="7"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8pPr>
            <a:lvl9pPr marL="3755136" marR="0" lvl="8" indent="0" algn="l" rtl="0">
              <a:spcBef>
                <a:spcPts val="0"/>
              </a:spcBef>
              <a:spcAft>
                <a:spcPts val="0"/>
              </a:spcAft>
              <a:buClr>
                <a:schemeClr val="dk1"/>
              </a:buClr>
              <a:buFont typeface="Times"/>
              <a:buNone/>
              <a:defRPr sz="1100" b="0" i="0" u="none" strike="noStrike" cap="none">
                <a:solidFill>
                  <a:schemeClr val="dk1"/>
                </a:solidFill>
                <a:latin typeface="Times"/>
                <a:ea typeface="Times"/>
                <a:cs typeface="Times"/>
                <a:sym typeface="Times"/>
              </a:defRPr>
            </a:lvl9pPr>
          </a:lstStyle>
          <a:p>
            <a:endParaRPr/>
          </a:p>
        </p:txBody>
      </p:sp>
      <p:sp>
        <p:nvSpPr>
          <p:cNvPr id="110" name="Shape 110"/>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111" name="Shape 111"/>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112" name="Shape 112"/>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290885" y="2925763"/>
            <a:ext cx="37309421" cy="5486394"/>
          </a:xfrm>
          <a:prstGeom prst="rect">
            <a:avLst/>
          </a:prstGeom>
          <a:noFill/>
          <a:ln>
            <a:noFill/>
          </a:ln>
        </p:spPr>
        <p:txBody>
          <a:bodyPr lIns="93811" tIns="93811" rIns="93811" bIns="93811" anchor="ctr" anchorCtr="0"/>
          <a:lstStyle>
            <a:lvl1pPr marL="0" marR="0" lvl="0" indent="0" algn="ctr" rtl="0">
              <a:spcBef>
                <a:spcPts val="0"/>
              </a:spcBef>
              <a:spcAft>
                <a:spcPts val="0"/>
              </a:spcAft>
              <a:buNone/>
              <a:defRPr sz="237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7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7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7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700" b="0" i="0" u="none" strike="noStrike" cap="none">
                <a:solidFill>
                  <a:schemeClr val="dk2"/>
                </a:solidFill>
                <a:latin typeface="Times"/>
                <a:ea typeface="Times"/>
                <a:cs typeface="Times"/>
                <a:sym typeface="Times"/>
              </a:defRPr>
            </a:lvl5pPr>
            <a:lvl6pPr marL="477926" marR="0" lvl="5" indent="0" algn="ctr" rtl="0">
              <a:spcBef>
                <a:spcPts val="0"/>
              </a:spcBef>
              <a:spcAft>
                <a:spcPts val="0"/>
              </a:spcAft>
              <a:buNone/>
              <a:defRPr sz="23700" b="0" i="0" u="none" strike="noStrike" cap="none">
                <a:solidFill>
                  <a:schemeClr val="dk2"/>
                </a:solidFill>
                <a:latin typeface="Times"/>
                <a:ea typeface="Times"/>
                <a:cs typeface="Times"/>
                <a:sym typeface="Times"/>
              </a:defRPr>
            </a:lvl6pPr>
            <a:lvl7pPr marL="955853" marR="0" lvl="6" indent="0" algn="ctr" rtl="0">
              <a:spcBef>
                <a:spcPts val="0"/>
              </a:spcBef>
              <a:spcAft>
                <a:spcPts val="0"/>
              </a:spcAft>
              <a:buNone/>
              <a:defRPr sz="23700" b="0" i="0" u="none" strike="noStrike" cap="none">
                <a:solidFill>
                  <a:schemeClr val="dk2"/>
                </a:solidFill>
                <a:latin typeface="Times"/>
                <a:ea typeface="Times"/>
                <a:cs typeface="Times"/>
                <a:sym typeface="Times"/>
              </a:defRPr>
            </a:lvl7pPr>
            <a:lvl8pPr marL="1433779" marR="0" lvl="7" indent="0" algn="ctr" rtl="0">
              <a:spcBef>
                <a:spcPts val="0"/>
              </a:spcBef>
              <a:spcAft>
                <a:spcPts val="0"/>
              </a:spcAft>
              <a:buNone/>
              <a:defRPr sz="23700" b="0" i="0" u="none" strike="noStrike" cap="none">
                <a:solidFill>
                  <a:schemeClr val="dk2"/>
                </a:solidFill>
                <a:latin typeface="Times"/>
                <a:ea typeface="Times"/>
                <a:cs typeface="Times"/>
                <a:sym typeface="Times"/>
              </a:defRPr>
            </a:lvl8pPr>
            <a:lvl9pPr marL="1911706" marR="0" lvl="8" indent="0" algn="ctr" rtl="0">
              <a:spcBef>
                <a:spcPts val="0"/>
              </a:spcBef>
              <a:spcAft>
                <a:spcPts val="0"/>
              </a:spcAft>
              <a:buNone/>
              <a:defRPr sz="23700" b="0" i="0" u="none" strike="noStrike" cap="none">
                <a:solidFill>
                  <a:schemeClr val="dk2"/>
                </a:solidFill>
                <a:latin typeface="Times"/>
                <a:ea typeface="Times"/>
                <a:cs typeface="Times"/>
                <a:sym typeface="Times"/>
              </a:defRPr>
            </a:lvl9pPr>
          </a:lstStyle>
          <a:p>
            <a:endParaRPr/>
          </a:p>
        </p:txBody>
      </p:sp>
      <p:sp>
        <p:nvSpPr>
          <p:cNvPr id="115" name="Shape 115"/>
          <p:cNvSpPr txBox="1">
            <a:spLocks noGrp="1"/>
          </p:cNvSpPr>
          <p:nvPr>
            <p:ph type="body" idx="1"/>
          </p:nvPr>
        </p:nvSpPr>
        <p:spPr>
          <a:xfrm rot="5400000">
            <a:off x="12069763" y="730256"/>
            <a:ext cx="19751674" cy="37309421"/>
          </a:xfrm>
          <a:prstGeom prst="rect">
            <a:avLst/>
          </a:prstGeom>
          <a:noFill/>
          <a:ln>
            <a:noFill/>
          </a:ln>
        </p:spPr>
        <p:txBody>
          <a:bodyPr lIns="93811" tIns="93811" rIns="93811" bIns="93811" anchor="t" anchorCtr="0"/>
          <a:lstStyle>
            <a:lvl1pPr marL="1843430" marR="0" lvl="0" indent="-751027" algn="l" rtl="0">
              <a:spcBef>
                <a:spcPts val="3226"/>
              </a:spcBef>
              <a:spcAft>
                <a:spcPts val="0"/>
              </a:spcAft>
              <a:buClr>
                <a:schemeClr val="dk1"/>
              </a:buClr>
              <a:buSzPct val="100000"/>
              <a:buFont typeface="Times"/>
              <a:buChar char="•"/>
              <a:defRPr sz="17200" b="0" i="0" u="none" strike="noStrike" cap="none">
                <a:solidFill>
                  <a:schemeClr val="dk1"/>
                </a:solidFill>
                <a:latin typeface="Times"/>
                <a:ea typeface="Times"/>
                <a:cs typeface="Times"/>
                <a:sym typeface="Times"/>
              </a:defRPr>
            </a:lvl1pPr>
            <a:lvl2pPr marL="4028237" marR="0" lvl="1" indent="-614477" algn="l" rtl="0">
              <a:spcBef>
                <a:spcPts val="3226"/>
              </a:spcBef>
              <a:spcAft>
                <a:spcPts val="0"/>
              </a:spcAft>
              <a:buClr>
                <a:schemeClr val="dk1"/>
              </a:buClr>
              <a:buSzPct val="100000"/>
              <a:buFont typeface="Times"/>
              <a:buChar char="–"/>
              <a:defRPr sz="15100" b="0" i="0" u="none" strike="noStrike" cap="none">
                <a:solidFill>
                  <a:schemeClr val="dk1"/>
                </a:solidFill>
                <a:latin typeface="Times"/>
                <a:ea typeface="Times"/>
                <a:cs typeface="Times"/>
                <a:sym typeface="Times"/>
              </a:defRPr>
            </a:lvl2pPr>
            <a:lvl3pPr marL="6144768" marR="0" lvl="2" indent="-409651" algn="l" rtl="0">
              <a:spcBef>
                <a:spcPts val="2688"/>
              </a:spcBef>
              <a:spcAft>
                <a:spcPts val="0"/>
              </a:spcAft>
              <a:buClr>
                <a:schemeClr val="dk1"/>
              </a:buClr>
              <a:buSzPct val="100000"/>
              <a:buFont typeface="Times"/>
              <a:buChar char="•"/>
              <a:defRPr sz="12900" b="0" i="0" u="none" strike="noStrike" cap="none">
                <a:solidFill>
                  <a:schemeClr val="dk1"/>
                </a:solidFill>
                <a:latin typeface="Times"/>
                <a:ea typeface="Times"/>
                <a:cs typeface="Times"/>
                <a:sym typeface="Times"/>
              </a:defRPr>
            </a:lvl3pPr>
            <a:lvl4pPr marL="8602675" marR="0" lvl="3"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4pPr>
            <a:lvl5pPr marL="11128858" marR="0" lvl="4"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5pPr>
            <a:lvl6pPr marL="11606784" marR="0" lvl="5" indent="-614477"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6pPr>
            <a:lvl7pPr marL="12016435" marR="0" lvl="6"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7pPr>
            <a:lvl8pPr marL="12494362" marR="0" lvl="7"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8pPr>
            <a:lvl9pPr marL="12972288" marR="0" lvl="8"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9pPr>
          </a:lstStyle>
          <a:p>
            <a:endParaRPr/>
          </a:p>
        </p:txBody>
      </p:sp>
      <p:sp>
        <p:nvSpPr>
          <p:cNvPr id="116" name="Shape 116"/>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117" name="Shape 117"/>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118" name="Shape 118"/>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22769512" y="11430001"/>
            <a:ext cx="26335034" cy="9326558"/>
          </a:xfrm>
          <a:prstGeom prst="rect">
            <a:avLst/>
          </a:prstGeom>
          <a:noFill/>
          <a:ln>
            <a:noFill/>
          </a:ln>
        </p:spPr>
        <p:txBody>
          <a:bodyPr lIns="93811" tIns="93811" rIns="93811" bIns="93811" anchor="ctr" anchorCtr="0"/>
          <a:lstStyle>
            <a:lvl1pPr marL="0" marR="0" lvl="0" indent="0" algn="ctr" rtl="0">
              <a:spcBef>
                <a:spcPts val="0"/>
              </a:spcBef>
              <a:spcAft>
                <a:spcPts val="0"/>
              </a:spcAft>
              <a:buNone/>
              <a:defRPr sz="237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7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7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7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700" b="0" i="0" u="none" strike="noStrike" cap="none">
                <a:solidFill>
                  <a:schemeClr val="dk2"/>
                </a:solidFill>
                <a:latin typeface="Times"/>
                <a:ea typeface="Times"/>
                <a:cs typeface="Times"/>
                <a:sym typeface="Times"/>
              </a:defRPr>
            </a:lvl5pPr>
            <a:lvl6pPr marL="477926" marR="0" lvl="5" indent="0" algn="ctr" rtl="0">
              <a:spcBef>
                <a:spcPts val="0"/>
              </a:spcBef>
              <a:spcAft>
                <a:spcPts val="0"/>
              </a:spcAft>
              <a:buNone/>
              <a:defRPr sz="23700" b="0" i="0" u="none" strike="noStrike" cap="none">
                <a:solidFill>
                  <a:schemeClr val="dk2"/>
                </a:solidFill>
                <a:latin typeface="Times"/>
                <a:ea typeface="Times"/>
                <a:cs typeface="Times"/>
                <a:sym typeface="Times"/>
              </a:defRPr>
            </a:lvl6pPr>
            <a:lvl7pPr marL="955853" marR="0" lvl="6" indent="0" algn="ctr" rtl="0">
              <a:spcBef>
                <a:spcPts val="0"/>
              </a:spcBef>
              <a:spcAft>
                <a:spcPts val="0"/>
              </a:spcAft>
              <a:buNone/>
              <a:defRPr sz="23700" b="0" i="0" u="none" strike="noStrike" cap="none">
                <a:solidFill>
                  <a:schemeClr val="dk2"/>
                </a:solidFill>
                <a:latin typeface="Times"/>
                <a:ea typeface="Times"/>
                <a:cs typeface="Times"/>
                <a:sym typeface="Times"/>
              </a:defRPr>
            </a:lvl7pPr>
            <a:lvl8pPr marL="1433779" marR="0" lvl="7" indent="0" algn="ctr" rtl="0">
              <a:spcBef>
                <a:spcPts val="0"/>
              </a:spcBef>
              <a:spcAft>
                <a:spcPts val="0"/>
              </a:spcAft>
              <a:buNone/>
              <a:defRPr sz="23700" b="0" i="0" u="none" strike="noStrike" cap="none">
                <a:solidFill>
                  <a:schemeClr val="dk2"/>
                </a:solidFill>
                <a:latin typeface="Times"/>
                <a:ea typeface="Times"/>
                <a:cs typeface="Times"/>
                <a:sym typeface="Times"/>
              </a:defRPr>
            </a:lvl8pPr>
            <a:lvl9pPr marL="1911706" marR="0" lvl="8" indent="0" algn="ctr" rtl="0">
              <a:spcBef>
                <a:spcPts val="0"/>
              </a:spcBef>
              <a:spcAft>
                <a:spcPts val="0"/>
              </a:spcAft>
              <a:buNone/>
              <a:defRPr sz="23700" b="0" i="0" u="none" strike="noStrike" cap="none">
                <a:solidFill>
                  <a:schemeClr val="dk2"/>
                </a:solidFill>
                <a:latin typeface="Times"/>
                <a:ea typeface="Times"/>
                <a:cs typeface="Times"/>
                <a:sym typeface="Times"/>
              </a:defRPr>
            </a:lvl9pPr>
          </a:lstStyle>
          <a:p>
            <a:endParaRPr/>
          </a:p>
        </p:txBody>
      </p:sp>
      <p:sp>
        <p:nvSpPr>
          <p:cNvPr id="121" name="Shape 121"/>
          <p:cNvSpPr txBox="1">
            <a:spLocks noGrp="1"/>
          </p:cNvSpPr>
          <p:nvPr>
            <p:ph type="body" idx="1"/>
          </p:nvPr>
        </p:nvSpPr>
        <p:spPr>
          <a:xfrm rot="5400000">
            <a:off x="4038601" y="2178055"/>
            <a:ext cx="26335034" cy="27830462"/>
          </a:xfrm>
          <a:prstGeom prst="rect">
            <a:avLst/>
          </a:prstGeom>
          <a:noFill/>
          <a:ln>
            <a:noFill/>
          </a:ln>
        </p:spPr>
        <p:txBody>
          <a:bodyPr lIns="93811" tIns="93811" rIns="93811" bIns="93811" anchor="t" anchorCtr="0"/>
          <a:lstStyle>
            <a:lvl1pPr marL="1843430" marR="0" lvl="0" indent="-751027" algn="l" rtl="0">
              <a:spcBef>
                <a:spcPts val="3226"/>
              </a:spcBef>
              <a:spcAft>
                <a:spcPts val="0"/>
              </a:spcAft>
              <a:buClr>
                <a:schemeClr val="dk1"/>
              </a:buClr>
              <a:buSzPct val="100000"/>
              <a:buFont typeface="Times"/>
              <a:buChar char="•"/>
              <a:defRPr sz="17200" b="0" i="0" u="none" strike="noStrike" cap="none">
                <a:solidFill>
                  <a:schemeClr val="dk1"/>
                </a:solidFill>
                <a:latin typeface="Times"/>
                <a:ea typeface="Times"/>
                <a:cs typeface="Times"/>
                <a:sym typeface="Times"/>
              </a:defRPr>
            </a:lvl1pPr>
            <a:lvl2pPr marL="4028237" marR="0" lvl="1" indent="-614477" algn="l" rtl="0">
              <a:spcBef>
                <a:spcPts val="3226"/>
              </a:spcBef>
              <a:spcAft>
                <a:spcPts val="0"/>
              </a:spcAft>
              <a:buClr>
                <a:schemeClr val="dk1"/>
              </a:buClr>
              <a:buSzPct val="100000"/>
              <a:buFont typeface="Times"/>
              <a:buChar char="–"/>
              <a:defRPr sz="15100" b="0" i="0" u="none" strike="noStrike" cap="none">
                <a:solidFill>
                  <a:schemeClr val="dk1"/>
                </a:solidFill>
                <a:latin typeface="Times"/>
                <a:ea typeface="Times"/>
                <a:cs typeface="Times"/>
                <a:sym typeface="Times"/>
              </a:defRPr>
            </a:lvl2pPr>
            <a:lvl3pPr marL="6144768" marR="0" lvl="2" indent="-409651" algn="l" rtl="0">
              <a:spcBef>
                <a:spcPts val="2688"/>
              </a:spcBef>
              <a:spcAft>
                <a:spcPts val="0"/>
              </a:spcAft>
              <a:buClr>
                <a:schemeClr val="dk1"/>
              </a:buClr>
              <a:buSzPct val="100000"/>
              <a:buFont typeface="Times"/>
              <a:buChar char="•"/>
              <a:defRPr sz="12900" b="0" i="0" u="none" strike="noStrike" cap="none">
                <a:solidFill>
                  <a:schemeClr val="dk1"/>
                </a:solidFill>
                <a:latin typeface="Times"/>
                <a:ea typeface="Times"/>
                <a:cs typeface="Times"/>
                <a:sym typeface="Times"/>
              </a:defRPr>
            </a:lvl3pPr>
            <a:lvl4pPr marL="8602675" marR="0" lvl="3"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4pPr>
            <a:lvl5pPr marL="11128858" marR="0" lvl="4"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5pPr>
            <a:lvl6pPr marL="11606784" marR="0" lvl="5" indent="-614477"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6pPr>
            <a:lvl7pPr marL="12016435" marR="0" lvl="6"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7pPr>
            <a:lvl8pPr marL="12494362" marR="0" lvl="7"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8pPr>
            <a:lvl9pPr marL="12972288" marR="0" lvl="8" indent="-546202" algn="l" rtl="0">
              <a:spcBef>
                <a:spcPts val="2150"/>
              </a:spcBef>
              <a:spcAft>
                <a:spcPts val="0"/>
              </a:spcAft>
              <a:buClr>
                <a:schemeClr val="dk1"/>
              </a:buClr>
              <a:buSzPct val="100000"/>
              <a:buFont typeface="Times"/>
              <a:buChar char="»"/>
              <a:defRPr sz="10800" b="0" i="0" u="none" strike="noStrike" cap="none">
                <a:solidFill>
                  <a:schemeClr val="dk1"/>
                </a:solidFill>
                <a:latin typeface="Times"/>
                <a:ea typeface="Times"/>
                <a:cs typeface="Times"/>
                <a:sym typeface="Times"/>
              </a:defRPr>
            </a:lvl9pPr>
          </a:lstStyle>
          <a:p>
            <a:endParaRPr/>
          </a:p>
        </p:txBody>
      </p:sp>
      <p:sp>
        <p:nvSpPr>
          <p:cNvPr id="122" name="Shape 122"/>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123" name="Shape 123"/>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None/>
              <a:defRPr sz="7500">
                <a:solidFill>
                  <a:schemeClr val="dk1"/>
                </a:solidFill>
                <a:latin typeface="Times"/>
                <a:ea typeface="Times"/>
                <a:cs typeface="Times"/>
                <a:sym typeface="Times"/>
              </a:defRPr>
            </a:lvl1pPr>
            <a:lvl2pPr marL="477926" marR="0" lvl="1" indent="0" algn="l" rtl="0">
              <a:spcBef>
                <a:spcPts val="0"/>
              </a:spcBef>
              <a:spcAft>
                <a:spcPts val="0"/>
              </a:spcAft>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None/>
              <a:defRPr sz="3200" b="0" i="0" u="none" strike="noStrike" cap="none">
                <a:solidFill>
                  <a:schemeClr val="dk1"/>
                </a:solidFill>
                <a:latin typeface="Times"/>
                <a:ea typeface="Times"/>
                <a:cs typeface="Times"/>
                <a:sym typeface="Times"/>
              </a:defRPr>
            </a:lvl5pPr>
            <a:lvl6pPr marL="2321357" marR="0" lvl="5" indent="0" algn="l" rtl="0">
              <a:spcBef>
                <a:spcPts val="0"/>
              </a:spcBef>
              <a:buNone/>
              <a:defRPr sz="3200" b="0" i="0" u="none" strike="noStrike" cap="none">
                <a:solidFill>
                  <a:schemeClr val="dk1"/>
                </a:solidFill>
                <a:latin typeface="Times"/>
                <a:ea typeface="Times"/>
                <a:cs typeface="Times"/>
                <a:sym typeface="Times"/>
              </a:defRPr>
            </a:lvl6pPr>
            <a:lvl7pPr marL="2799283" marR="0" lvl="6" indent="0" algn="l" rtl="0">
              <a:spcBef>
                <a:spcPts val="0"/>
              </a:spcBef>
              <a:buNone/>
              <a:defRPr sz="3200" b="0" i="0" u="none" strike="noStrike" cap="none">
                <a:solidFill>
                  <a:schemeClr val="dk1"/>
                </a:solidFill>
                <a:latin typeface="Times"/>
                <a:ea typeface="Times"/>
                <a:cs typeface="Times"/>
                <a:sym typeface="Times"/>
              </a:defRPr>
            </a:lvl7pPr>
            <a:lvl8pPr marL="3277210" marR="0" lvl="7" indent="0" algn="l" rtl="0">
              <a:spcBef>
                <a:spcPts val="0"/>
              </a:spcBef>
              <a:buNone/>
              <a:defRPr sz="3200" b="0" i="0" u="none" strike="noStrike" cap="none">
                <a:solidFill>
                  <a:schemeClr val="dk1"/>
                </a:solidFill>
                <a:latin typeface="Times"/>
                <a:ea typeface="Times"/>
                <a:cs typeface="Times"/>
                <a:sym typeface="Times"/>
              </a:defRPr>
            </a:lvl8pPr>
            <a:lvl9pPr marL="3755136" marR="0" lvl="8" indent="0" algn="l" rtl="0">
              <a:spcBef>
                <a:spcPts val="0"/>
              </a:spcBef>
              <a:buNone/>
              <a:defRPr sz="3200" b="0" i="0" u="none" strike="noStrike" cap="none">
                <a:solidFill>
                  <a:schemeClr val="dk1"/>
                </a:solidFill>
                <a:latin typeface="Times"/>
                <a:ea typeface="Times"/>
                <a:cs typeface="Times"/>
                <a:sym typeface="Times"/>
              </a:defRPr>
            </a:lvl9pPr>
          </a:lstStyle>
          <a:p>
            <a:endParaRPr/>
          </a:p>
        </p:txBody>
      </p:sp>
      <p:sp>
        <p:nvSpPr>
          <p:cNvPr id="124" name="Shape 124"/>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496160" y="2848160"/>
            <a:ext cx="40898880" cy="3665280"/>
          </a:xfrm>
          <a:prstGeom prst="rect">
            <a:avLst/>
          </a:prstGeom>
        </p:spPr>
        <p:txBody>
          <a:bodyPr lIns="491501" tIns="491501" rIns="491501" bIns="491501"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496160" y="7375840"/>
            <a:ext cx="40898880" cy="21864960"/>
          </a:xfrm>
          <a:prstGeom prst="rect">
            <a:avLst/>
          </a:prstGeom>
        </p:spPr>
        <p:txBody>
          <a:bodyPr lIns="491501" tIns="491501" rIns="491501" bIns="491501"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496160" y="2848160"/>
            <a:ext cx="40898880" cy="3665280"/>
          </a:xfrm>
          <a:prstGeom prst="rect">
            <a:avLst/>
          </a:prstGeom>
        </p:spPr>
        <p:txBody>
          <a:bodyPr lIns="491501" tIns="491501" rIns="491501" bIns="491501"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496160" y="7375840"/>
            <a:ext cx="19199520" cy="21864960"/>
          </a:xfrm>
          <a:prstGeom prst="rect">
            <a:avLst/>
          </a:prstGeom>
        </p:spPr>
        <p:txBody>
          <a:bodyPr lIns="491501" tIns="491501" rIns="491501" bIns="491501" anchor="t" anchorCtr="0"/>
          <a:lstStyle>
            <a:lvl1pPr lvl="0">
              <a:spcBef>
                <a:spcPts val="0"/>
              </a:spcBef>
              <a:buSzPct val="100000"/>
              <a:defRPr sz="7500"/>
            </a:lvl1pPr>
            <a:lvl2pPr lvl="1">
              <a:spcBef>
                <a:spcPts val="0"/>
              </a:spcBef>
              <a:buSzPct val="100000"/>
              <a:defRPr sz="6500"/>
            </a:lvl2pPr>
            <a:lvl3pPr lvl="2">
              <a:spcBef>
                <a:spcPts val="0"/>
              </a:spcBef>
              <a:buSzPct val="100000"/>
              <a:defRPr sz="6500"/>
            </a:lvl3pPr>
            <a:lvl4pPr lvl="3">
              <a:spcBef>
                <a:spcPts val="0"/>
              </a:spcBef>
              <a:buSzPct val="100000"/>
              <a:defRPr sz="6500"/>
            </a:lvl4pPr>
            <a:lvl5pPr lvl="4">
              <a:spcBef>
                <a:spcPts val="0"/>
              </a:spcBef>
              <a:buSzPct val="100000"/>
              <a:defRPr sz="6500"/>
            </a:lvl5pPr>
            <a:lvl6pPr lvl="5">
              <a:spcBef>
                <a:spcPts val="0"/>
              </a:spcBef>
              <a:buSzPct val="100000"/>
              <a:defRPr sz="6500"/>
            </a:lvl6pPr>
            <a:lvl7pPr lvl="6">
              <a:spcBef>
                <a:spcPts val="0"/>
              </a:spcBef>
              <a:buSzPct val="100000"/>
              <a:defRPr sz="6500"/>
            </a:lvl7pPr>
            <a:lvl8pPr lvl="7">
              <a:spcBef>
                <a:spcPts val="0"/>
              </a:spcBef>
              <a:buSzPct val="100000"/>
              <a:defRPr sz="6500"/>
            </a:lvl8pPr>
            <a:lvl9pPr lvl="8">
              <a:spcBef>
                <a:spcPts val="0"/>
              </a:spcBef>
              <a:buSzPct val="100000"/>
              <a:defRPr sz="6500"/>
            </a:lvl9pPr>
          </a:lstStyle>
          <a:p>
            <a:endParaRPr/>
          </a:p>
        </p:txBody>
      </p:sp>
      <p:sp>
        <p:nvSpPr>
          <p:cNvPr id="23" name="Shape 23"/>
          <p:cNvSpPr txBox="1">
            <a:spLocks noGrp="1"/>
          </p:cNvSpPr>
          <p:nvPr>
            <p:ph type="body" idx="2"/>
          </p:nvPr>
        </p:nvSpPr>
        <p:spPr>
          <a:xfrm>
            <a:off x="23195520" y="7375840"/>
            <a:ext cx="19199520" cy="21864960"/>
          </a:xfrm>
          <a:prstGeom prst="rect">
            <a:avLst/>
          </a:prstGeom>
        </p:spPr>
        <p:txBody>
          <a:bodyPr lIns="491501" tIns="491501" rIns="491501" bIns="491501" anchor="t" anchorCtr="0"/>
          <a:lstStyle>
            <a:lvl1pPr lvl="0">
              <a:spcBef>
                <a:spcPts val="0"/>
              </a:spcBef>
              <a:buSzPct val="100000"/>
              <a:defRPr sz="7500"/>
            </a:lvl1pPr>
            <a:lvl2pPr lvl="1">
              <a:spcBef>
                <a:spcPts val="0"/>
              </a:spcBef>
              <a:buSzPct val="100000"/>
              <a:defRPr sz="6500"/>
            </a:lvl2pPr>
            <a:lvl3pPr lvl="2">
              <a:spcBef>
                <a:spcPts val="0"/>
              </a:spcBef>
              <a:buSzPct val="100000"/>
              <a:defRPr sz="6500"/>
            </a:lvl3pPr>
            <a:lvl4pPr lvl="3">
              <a:spcBef>
                <a:spcPts val="0"/>
              </a:spcBef>
              <a:buSzPct val="100000"/>
              <a:defRPr sz="6500"/>
            </a:lvl4pPr>
            <a:lvl5pPr lvl="4">
              <a:spcBef>
                <a:spcPts val="0"/>
              </a:spcBef>
              <a:buSzPct val="100000"/>
              <a:defRPr sz="6500"/>
            </a:lvl5pPr>
            <a:lvl6pPr lvl="5">
              <a:spcBef>
                <a:spcPts val="0"/>
              </a:spcBef>
              <a:buSzPct val="100000"/>
              <a:defRPr sz="6500"/>
            </a:lvl6pPr>
            <a:lvl7pPr lvl="6">
              <a:spcBef>
                <a:spcPts val="0"/>
              </a:spcBef>
              <a:buSzPct val="100000"/>
              <a:defRPr sz="6500"/>
            </a:lvl7pPr>
            <a:lvl8pPr lvl="7">
              <a:spcBef>
                <a:spcPts val="0"/>
              </a:spcBef>
              <a:buSzPct val="100000"/>
              <a:defRPr sz="6500"/>
            </a:lvl8pPr>
            <a:lvl9pPr lvl="8">
              <a:spcBef>
                <a:spcPts val="0"/>
              </a:spcBef>
              <a:buSzPct val="100000"/>
              <a:defRPr sz="6500"/>
            </a:lvl9pPr>
          </a:lstStyle>
          <a:p>
            <a:endParaRPr/>
          </a:p>
        </p:txBody>
      </p:sp>
      <p:sp>
        <p:nvSpPr>
          <p:cNvPr id="24" name="Shape 24"/>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496160" y="2848160"/>
            <a:ext cx="40898880" cy="3665280"/>
          </a:xfrm>
          <a:prstGeom prst="rect">
            <a:avLst/>
          </a:prstGeom>
        </p:spPr>
        <p:txBody>
          <a:bodyPr lIns="491501" tIns="491501" rIns="491501" bIns="491501"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3555840"/>
            <a:ext cx="13478400" cy="4836480"/>
          </a:xfrm>
          <a:prstGeom prst="rect">
            <a:avLst/>
          </a:prstGeom>
        </p:spPr>
        <p:txBody>
          <a:bodyPr lIns="491501" tIns="491501" rIns="491501" bIns="491501" anchor="b" anchorCtr="0"/>
          <a:lstStyle>
            <a:lvl1pPr lvl="0">
              <a:spcBef>
                <a:spcPts val="0"/>
              </a:spcBef>
              <a:buSzPct val="100000"/>
              <a:defRPr sz="12900"/>
            </a:lvl1pPr>
            <a:lvl2pPr lvl="1">
              <a:spcBef>
                <a:spcPts val="0"/>
              </a:spcBef>
              <a:buSzPct val="100000"/>
              <a:defRPr sz="12900"/>
            </a:lvl2pPr>
            <a:lvl3pPr lvl="2">
              <a:spcBef>
                <a:spcPts val="0"/>
              </a:spcBef>
              <a:buSzPct val="100000"/>
              <a:defRPr sz="12900"/>
            </a:lvl3pPr>
            <a:lvl4pPr lvl="3">
              <a:spcBef>
                <a:spcPts val="0"/>
              </a:spcBef>
              <a:buSzPct val="100000"/>
              <a:defRPr sz="12900"/>
            </a:lvl4pPr>
            <a:lvl5pPr lvl="4">
              <a:spcBef>
                <a:spcPts val="0"/>
              </a:spcBef>
              <a:buSzPct val="100000"/>
              <a:defRPr sz="12900"/>
            </a:lvl5pPr>
            <a:lvl6pPr lvl="5">
              <a:spcBef>
                <a:spcPts val="0"/>
              </a:spcBef>
              <a:buSzPct val="100000"/>
              <a:defRPr sz="12900"/>
            </a:lvl6pPr>
            <a:lvl7pPr lvl="6">
              <a:spcBef>
                <a:spcPts val="0"/>
              </a:spcBef>
              <a:buSzPct val="100000"/>
              <a:defRPr sz="12900"/>
            </a:lvl7pPr>
            <a:lvl8pPr lvl="7">
              <a:spcBef>
                <a:spcPts val="0"/>
              </a:spcBef>
              <a:buSzPct val="100000"/>
              <a:defRPr sz="12900"/>
            </a:lvl8pPr>
            <a:lvl9pPr lvl="8">
              <a:spcBef>
                <a:spcPts val="0"/>
              </a:spcBef>
              <a:buSzPct val="100000"/>
              <a:defRPr sz="12900"/>
            </a:lvl9pPr>
          </a:lstStyle>
          <a:p>
            <a:endParaRPr/>
          </a:p>
        </p:txBody>
      </p:sp>
      <p:sp>
        <p:nvSpPr>
          <p:cNvPr id="30" name="Shape 30"/>
          <p:cNvSpPr txBox="1">
            <a:spLocks noGrp="1"/>
          </p:cNvSpPr>
          <p:nvPr>
            <p:ph type="body" idx="1"/>
          </p:nvPr>
        </p:nvSpPr>
        <p:spPr>
          <a:xfrm>
            <a:off x="1496160" y="8893440"/>
            <a:ext cx="13478400" cy="20348160"/>
          </a:xfrm>
          <a:prstGeom prst="rect">
            <a:avLst/>
          </a:prstGeom>
        </p:spPr>
        <p:txBody>
          <a:bodyPr lIns="491501" tIns="491501" rIns="491501" bIns="491501" anchor="t" anchorCtr="0"/>
          <a:lstStyle>
            <a:lvl1pPr lvl="0">
              <a:spcBef>
                <a:spcPts val="0"/>
              </a:spcBef>
              <a:buSzPct val="100000"/>
              <a:defRPr sz="6500"/>
            </a:lvl1pPr>
            <a:lvl2pPr lvl="1">
              <a:spcBef>
                <a:spcPts val="0"/>
              </a:spcBef>
              <a:buSzPct val="100000"/>
              <a:defRPr sz="6500"/>
            </a:lvl2pPr>
            <a:lvl3pPr lvl="2">
              <a:spcBef>
                <a:spcPts val="0"/>
              </a:spcBef>
              <a:buSzPct val="100000"/>
              <a:defRPr sz="6500"/>
            </a:lvl3pPr>
            <a:lvl4pPr lvl="3">
              <a:spcBef>
                <a:spcPts val="0"/>
              </a:spcBef>
              <a:buSzPct val="100000"/>
              <a:defRPr sz="6500"/>
            </a:lvl4pPr>
            <a:lvl5pPr lvl="4">
              <a:spcBef>
                <a:spcPts val="0"/>
              </a:spcBef>
              <a:buSzPct val="100000"/>
              <a:defRPr sz="6500"/>
            </a:lvl5pPr>
            <a:lvl6pPr lvl="5">
              <a:spcBef>
                <a:spcPts val="0"/>
              </a:spcBef>
              <a:buSzPct val="100000"/>
              <a:defRPr sz="6500"/>
            </a:lvl6pPr>
            <a:lvl7pPr lvl="6">
              <a:spcBef>
                <a:spcPts val="0"/>
              </a:spcBef>
              <a:buSzPct val="100000"/>
              <a:defRPr sz="6500"/>
            </a:lvl7pPr>
            <a:lvl8pPr lvl="7">
              <a:spcBef>
                <a:spcPts val="0"/>
              </a:spcBef>
              <a:buSzPct val="100000"/>
              <a:defRPr sz="6500"/>
            </a:lvl8pPr>
            <a:lvl9pPr lvl="8">
              <a:spcBef>
                <a:spcPts val="0"/>
              </a:spcBef>
              <a:buSzPct val="100000"/>
              <a:defRPr sz="6500"/>
            </a:lvl9pPr>
          </a:lstStyle>
          <a:p>
            <a:endParaRPr/>
          </a:p>
        </p:txBody>
      </p:sp>
      <p:sp>
        <p:nvSpPr>
          <p:cNvPr id="31" name="Shape 31"/>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353200" y="2880960"/>
            <a:ext cx="30565440" cy="26181120"/>
          </a:xfrm>
          <a:prstGeom prst="rect">
            <a:avLst/>
          </a:prstGeom>
        </p:spPr>
        <p:txBody>
          <a:bodyPr lIns="491501" tIns="491501" rIns="491501" bIns="491501" anchor="ctr" anchorCtr="0"/>
          <a:lstStyle>
            <a:lvl1pPr lvl="0">
              <a:spcBef>
                <a:spcPts val="0"/>
              </a:spcBef>
              <a:buSzPct val="100000"/>
              <a:defRPr sz="25800"/>
            </a:lvl1pPr>
            <a:lvl2pPr lvl="1">
              <a:spcBef>
                <a:spcPts val="0"/>
              </a:spcBef>
              <a:buSzPct val="100000"/>
              <a:defRPr sz="25800"/>
            </a:lvl2pPr>
            <a:lvl3pPr lvl="2">
              <a:spcBef>
                <a:spcPts val="0"/>
              </a:spcBef>
              <a:buSzPct val="100000"/>
              <a:defRPr sz="25800"/>
            </a:lvl3pPr>
            <a:lvl4pPr lvl="3">
              <a:spcBef>
                <a:spcPts val="0"/>
              </a:spcBef>
              <a:buSzPct val="100000"/>
              <a:defRPr sz="25800"/>
            </a:lvl4pPr>
            <a:lvl5pPr lvl="4">
              <a:spcBef>
                <a:spcPts val="0"/>
              </a:spcBef>
              <a:buSzPct val="100000"/>
              <a:defRPr sz="25800"/>
            </a:lvl5pPr>
            <a:lvl6pPr lvl="5">
              <a:spcBef>
                <a:spcPts val="0"/>
              </a:spcBef>
              <a:buSzPct val="100000"/>
              <a:defRPr sz="25800"/>
            </a:lvl6pPr>
            <a:lvl7pPr lvl="6">
              <a:spcBef>
                <a:spcPts val="0"/>
              </a:spcBef>
              <a:buSzPct val="100000"/>
              <a:defRPr sz="25800"/>
            </a:lvl7pPr>
            <a:lvl8pPr lvl="7">
              <a:spcBef>
                <a:spcPts val="0"/>
              </a:spcBef>
              <a:buSzPct val="100000"/>
              <a:defRPr sz="25800"/>
            </a:lvl8pPr>
            <a:lvl9pPr lvl="8">
              <a:spcBef>
                <a:spcPts val="0"/>
              </a:spcBef>
              <a:buSzPct val="100000"/>
              <a:defRPr sz="25800"/>
            </a:lvl9pPr>
          </a:lstStyle>
          <a:p>
            <a:endParaRPr/>
          </a:p>
        </p:txBody>
      </p:sp>
      <p:sp>
        <p:nvSpPr>
          <p:cNvPr id="34" name="Shape 34"/>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21945600" y="-800"/>
            <a:ext cx="21945600" cy="32918400"/>
          </a:xfrm>
          <a:prstGeom prst="rect">
            <a:avLst/>
          </a:prstGeom>
          <a:solidFill>
            <a:schemeClr val="lt2"/>
          </a:solidFill>
          <a:ln>
            <a:noFill/>
          </a:ln>
        </p:spPr>
        <p:txBody>
          <a:bodyPr lIns="491501" tIns="491501" rIns="491501" bIns="491501" anchor="ctr" anchorCtr="0">
            <a:noAutofit/>
          </a:bodyPr>
          <a:lstStyle/>
          <a:p>
            <a:pPr lvl="0">
              <a:spcBef>
                <a:spcPts val="0"/>
              </a:spcBef>
              <a:buNone/>
            </a:pPr>
            <a:endParaRPr/>
          </a:p>
        </p:txBody>
      </p:sp>
      <p:sp>
        <p:nvSpPr>
          <p:cNvPr id="37" name="Shape 37"/>
          <p:cNvSpPr txBox="1">
            <a:spLocks noGrp="1"/>
          </p:cNvSpPr>
          <p:nvPr>
            <p:ph type="title"/>
          </p:nvPr>
        </p:nvSpPr>
        <p:spPr>
          <a:xfrm>
            <a:off x="1274400" y="7892320"/>
            <a:ext cx="19416960" cy="9486720"/>
          </a:xfrm>
          <a:prstGeom prst="rect">
            <a:avLst/>
          </a:prstGeom>
        </p:spPr>
        <p:txBody>
          <a:bodyPr lIns="491501" tIns="491501" rIns="491501" bIns="491501" anchor="b" anchorCtr="0"/>
          <a:lstStyle>
            <a:lvl1pPr lvl="0" algn="ctr">
              <a:spcBef>
                <a:spcPts val="0"/>
              </a:spcBef>
              <a:buSzPct val="100000"/>
              <a:defRPr sz="22600"/>
            </a:lvl1pPr>
            <a:lvl2pPr lvl="1" algn="ctr">
              <a:spcBef>
                <a:spcPts val="0"/>
              </a:spcBef>
              <a:buSzPct val="100000"/>
              <a:defRPr sz="22600"/>
            </a:lvl2pPr>
            <a:lvl3pPr lvl="2" algn="ctr">
              <a:spcBef>
                <a:spcPts val="0"/>
              </a:spcBef>
              <a:buSzPct val="100000"/>
              <a:defRPr sz="22600"/>
            </a:lvl3pPr>
            <a:lvl4pPr lvl="3" algn="ctr">
              <a:spcBef>
                <a:spcPts val="0"/>
              </a:spcBef>
              <a:buSzPct val="100000"/>
              <a:defRPr sz="22600"/>
            </a:lvl4pPr>
            <a:lvl5pPr lvl="4" algn="ctr">
              <a:spcBef>
                <a:spcPts val="0"/>
              </a:spcBef>
              <a:buSzPct val="100000"/>
              <a:defRPr sz="22600"/>
            </a:lvl5pPr>
            <a:lvl6pPr lvl="5" algn="ctr">
              <a:spcBef>
                <a:spcPts val="0"/>
              </a:spcBef>
              <a:buSzPct val="100000"/>
              <a:defRPr sz="22600"/>
            </a:lvl6pPr>
            <a:lvl7pPr lvl="6" algn="ctr">
              <a:spcBef>
                <a:spcPts val="0"/>
              </a:spcBef>
              <a:buSzPct val="100000"/>
              <a:defRPr sz="22600"/>
            </a:lvl7pPr>
            <a:lvl8pPr lvl="7" algn="ctr">
              <a:spcBef>
                <a:spcPts val="0"/>
              </a:spcBef>
              <a:buSzPct val="100000"/>
              <a:defRPr sz="22600"/>
            </a:lvl8pPr>
            <a:lvl9pPr lvl="8" algn="ctr">
              <a:spcBef>
                <a:spcPts val="0"/>
              </a:spcBef>
              <a:buSzPct val="100000"/>
              <a:defRPr sz="22600"/>
            </a:lvl9pPr>
          </a:lstStyle>
          <a:p>
            <a:endParaRPr/>
          </a:p>
        </p:txBody>
      </p:sp>
      <p:sp>
        <p:nvSpPr>
          <p:cNvPr id="38" name="Shape 38"/>
          <p:cNvSpPr txBox="1">
            <a:spLocks noGrp="1"/>
          </p:cNvSpPr>
          <p:nvPr>
            <p:ph type="subTitle" idx="1"/>
          </p:nvPr>
        </p:nvSpPr>
        <p:spPr>
          <a:xfrm>
            <a:off x="1274400" y="17939680"/>
            <a:ext cx="19416960" cy="7904640"/>
          </a:xfrm>
          <a:prstGeom prst="rect">
            <a:avLst/>
          </a:prstGeom>
        </p:spPr>
        <p:txBody>
          <a:bodyPr lIns="491501" tIns="491501" rIns="491501" bIns="491501" anchor="t" anchorCtr="0"/>
          <a:lstStyle>
            <a:lvl1pPr lvl="0" algn="ctr">
              <a:lnSpc>
                <a:spcPct val="100000"/>
              </a:lnSpc>
              <a:spcBef>
                <a:spcPts val="0"/>
              </a:spcBef>
              <a:spcAft>
                <a:spcPts val="0"/>
              </a:spcAft>
              <a:buSzPct val="100000"/>
              <a:buNone/>
              <a:defRPr sz="11300"/>
            </a:lvl1pPr>
            <a:lvl2pPr lvl="1" algn="ctr">
              <a:lnSpc>
                <a:spcPct val="100000"/>
              </a:lnSpc>
              <a:spcBef>
                <a:spcPts val="0"/>
              </a:spcBef>
              <a:spcAft>
                <a:spcPts val="0"/>
              </a:spcAft>
              <a:buSzPct val="100000"/>
              <a:buNone/>
              <a:defRPr sz="11300"/>
            </a:lvl2pPr>
            <a:lvl3pPr lvl="2" algn="ctr">
              <a:lnSpc>
                <a:spcPct val="100000"/>
              </a:lnSpc>
              <a:spcBef>
                <a:spcPts val="0"/>
              </a:spcBef>
              <a:spcAft>
                <a:spcPts val="0"/>
              </a:spcAft>
              <a:buSzPct val="100000"/>
              <a:buNone/>
              <a:defRPr sz="11300"/>
            </a:lvl3pPr>
            <a:lvl4pPr lvl="3" algn="ctr">
              <a:lnSpc>
                <a:spcPct val="100000"/>
              </a:lnSpc>
              <a:spcBef>
                <a:spcPts val="0"/>
              </a:spcBef>
              <a:spcAft>
                <a:spcPts val="0"/>
              </a:spcAft>
              <a:buSzPct val="100000"/>
              <a:buNone/>
              <a:defRPr sz="11300"/>
            </a:lvl4pPr>
            <a:lvl5pPr lvl="4" algn="ctr">
              <a:lnSpc>
                <a:spcPct val="100000"/>
              </a:lnSpc>
              <a:spcBef>
                <a:spcPts val="0"/>
              </a:spcBef>
              <a:spcAft>
                <a:spcPts val="0"/>
              </a:spcAft>
              <a:buSzPct val="100000"/>
              <a:buNone/>
              <a:defRPr sz="11300"/>
            </a:lvl5pPr>
            <a:lvl6pPr lvl="5" algn="ctr">
              <a:lnSpc>
                <a:spcPct val="100000"/>
              </a:lnSpc>
              <a:spcBef>
                <a:spcPts val="0"/>
              </a:spcBef>
              <a:spcAft>
                <a:spcPts val="0"/>
              </a:spcAft>
              <a:buSzPct val="100000"/>
              <a:buNone/>
              <a:defRPr sz="11300"/>
            </a:lvl6pPr>
            <a:lvl7pPr lvl="6" algn="ctr">
              <a:lnSpc>
                <a:spcPct val="100000"/>
              </a:lnSpc>
              <a:spcBef>
                <a:spcPts val="0"/>
              </a:spcBef>
              <a:spcAft>
                <a:spcPts val="0"/>
              </a:spcAft>
              <a:buSzPct val="100000"/>
              <a:buNone/>
              <a:defRPr sz="11300"/>
            </a:lvl7pPr>
            <a:lvl8pPr lvl="7" algn="ctr">
              <a:lnSpc>
                <a:spcPct val="100000"/>
              </a:lnSpc>
              <a:spcBef>
                <a:spcPts val="0"/>
              </a:spcBef>
              <a:spcAft>
                <a:spcPts val="0"/>
              </a:spcAft>
              <a:buSzPct val="100000"/>
              <a:buNone/>
              <a:defRPr sz="11300"/>
            </a:lvl8pPr>
            <a:lvl9pPr lvl="8" algn="ctr">
              <a:lnSpc>
                <a:spcPct val="100000"/>
              </a:lnSpc>
              <a:spcBef>
                <a:spcPts val="0"/>
              </a:spcBef>
              <a:spcAft>
                <a:spcPts val="0"/>
              </a:spcAft>
              <a:buSzPct val="100000"/>
              <a:buNone/>
              <a:defRPr sz="11300"/>
            </a:lvl9pPr>
          </a:lstStyle>
          <a:p>
            <a:endParaRPr/>
          </a:p>
        </p:txBody>
      </p:sp>
      <p:sp>
        <p:nvSpPr>
          <p:cNvPr id="39" name="Shape 39"/>
          <p:cNvSpPr txBox="1">
            <a:spLocks noGrp="1"/>
          </p:cNvSpPr>
          <p:nvPr>
            <p:ph type="body" idx="2"/>
          </p:nvPr>
        </p:nvSpPr>
        <p:spPr>
          <a:xfrm>
            <a:off x="23709600" y="4634080"/>
            <a:ext cx="18417600" cy="23648640"/>
          </a:xfrm>
          <a:prstGeom prst="rect">
            <a:avLst/>
          </a:prstGeom>
        </p:spPr>
        <p:txBody>
          <a:bodyPr lIns="491501" tIns="491501" rIns="491501" bIns="491501"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496160" y="27075680"/>
            <a:ext cx="28794240" cy="3872640"/>
          </a:xfrm>
          <a:prstGeom prst="rect">
            <a:avLst/>
          </a:prstGeom>
        </p:spPr>
        <p:txBody>
          <a:bodyPr lIns="491501" tIns="491501" rIns="491501" bIns="491501"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40667794" y="29844582"/>
            <a:ext cx="2633760" cy="2519040"/>
          </a:xfrm>
          <a:prstGeom prst="rect">
            <a:avLst/>
          </a:prstGeom>
        </p:spPr>
        <p:txBody>
          <a:bodyPr lIns="491501" tIns="491501" rIns="491501" bIns="491501"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96160" y="2848160"/>
            <a:ext cx="40898880" cy="3665280"/>
          </a:xfrm>
          <a:prstGeom prst="rect">
            <a:avLst/>
          </a:prstGeom>
          <a:noFill/>
          <a:ln>
            <a:noFill/>
          </a:ln>
        </p:spPr>
        <p:txBody>
          <a:bodyPr lIns="491501" tIns="491501" rIns="491501" bIns="491501"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1496160" y="7375840"/>
            <a:ext cx="40898880" cy="21864960"/>
          </a:xfrm>
          <a:prstGeom prst="rect">
            <a:avLst/>
          </a:prstGeom>
          <a:noFill/>
          <a:ln>
            <a:noFill/>
          </a:ln>
        </p:spPr>
        <p:txBody>
          <a:bodyPr lIns="491501" tIns="491501" rIns="491501" bIns="491501"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40667794" y="29844582"/>
            <a:ext cx="2633760" cy="2519040"/>
          </a:xfrm>
          <a:prstGeom prst="rect">
            <a:avLst/>
          </a:prstGeom>
          <a:noFill/>
          <a:ln>
            <a:noFill/>
          </a:ln>
        </p:spPr>
        <p:txBody>
          <a:bodyPr lIns="491501" tIns="491501" rIns="491501" bIns="491501" anchor="ctr" anchorCtr="0">
            <a:noAutofit/>
          </a:bodyPr>
          <a:lstStyle/>
          <a:p>
            <a:pPr algn="r"/>
            <a:fld id="{00000000-1234-1234-1234-123412341234}" type="slidenum">
              <a:rPr lang="en" sz="5400" smtClean="0">
                <a:solidFill>
                  <a:schemeClr val="dk2"/>
                </a:solidFill>
              </a:rPr>
              <a:pPr algn="r"/>
              <a:t>‹#›</a:t>
            </a:fld>
            <a:endParaRPr lang="en" sz="54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290885" y="2925763"/>
            <a:ext cx="37309421" cy="5486394"/>
          </a:xfrm>
          <a:prstGeom prst="rect">
            <a:avLst/>
          </a:prstGeom>
          <a:noFill/>
          <a:ln>
            <a:noFill/>
          </a:ln>
        </p:spPr>
        <p:txBody>
          <a:bodyPr lIns="93811" tIns="93811" rIns="93811" bIns="93811" anchor="ctr" anchorCtr="0"/>
          <a:lstStyle>
            <a:lvl1pPr marL="0" marR="0" lvl="0" indent="0" algn="ctr" rtl="0">
              <a:spcBef>
                <a:spcPts val="0"/>
              </a:spcBef>
              <a:spcAft>
                <a:spcPts val="0"/>
              </a:spcAft>
              <a:buSzPct val="25000"/>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SzPct val="25000"/>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SzPct val="25000"/>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SzPct val="25000"/>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SzPct val="25000"/>
              <a:buNone/>
              <a:defRPr sz="4400" b="0" i="0" u="none" strike="noStrike" cap="none">
                <a:solidFill>
                  <a:schemeClr val="dk2"/>
                </a:solidFill>
                <a:latin typeface="Times"/>
                <a:ea typeface="Times"/>
                <a:cs typeface="Times"/>
                <a:sym typeface="Times"/>
              </a:defRPr>
            </a:lvl5pPr>
            <a:lvl6pPr marL="88900" marR="0" lvl="5" indent="0" algn="ctr" rtl="0">
              <a:spcBef>
                <a:spcPts val="0"/>
              </a:spcBef>
              <a:spcAft>
                <a:spcPts val="0"/>
              </a:spcAft>
              <a:buSzPct val="25000"/>
              <a:buNone/>
              <a:defRPr sz="4400" b="0" i="0" u="none" strike="noStrike" cap="none">
                <a:solidFill>
                  <a:schemeClr val="dk2"/>
                </a:solidFill>
                <a:latin typeface="Times"/>
                <a:ea typeface="Times"/>
                <a:cs typeface="Times"/>
                <a:sym typeface="Times"/>
              </a:defRPr>
            </a:lvl6pPr>
            <a:lvl7pPr marL="177800" marR="0" lvl="6" indent="0" algn="ctr" rtl="0">
              <a:spcBef>
                <a:spcPts val="0"/>
              </a:spcBef>
              <a:spcAft>
                <a:spcPts val="0"/>
              </a:spcAft>
              <a:buSzPct val="25000"/>
              <a:buNone/>
              <a:defRPr sz="4400" b="0" i="0" u="none" strike="noStrike" cap="none">
                <a:solidFill>
                  <a:schemeClr val="dk2"/>
                </a:solidFill>
                <a:latin typeface="Times"/>
                <a:ea typeface="Times"/>
                <a:cs typeface="Times"/>
                <a:sym typeface="Times"/>
              </a:defRPr>
            </a:lvl7pPr>
            <a:lvl8pPr marL="266700" marR="0" lvl="7" indent="0" algn="ctr" rtl="0">
              <a:spcBef>
                <a:spcPts val="0"/>
              </a:spcBef>
              <a:spcAft>
                <a:spcPts val="0"/>
              </a:spcAft>
              <a:buSzPct val="25000"/>
              <a:buNone/>
              <a:defRPr sz="4400" b="0" i="0" u="none" strike="noStrike" cap="none">
                <a:solidFill>
                  <a:schemeClr val="dk2"/>
                </a:solidFill>
                <a:latin typeface="Times"/>
                <a:ea typeface="Times"/>
                <a:cs typeface="Times"/>
                <a:sym typeface="Times"/>
              </a:defRPr>
            </a:lvl8pPr>
            <a:lvl9pPr marL="355600" marR="0" lvl="8" indent="0" algn="ctr" rtl="0">
              <a:spcBef>
                <a:spcPts val="0"/>
              </a:spcBef>
              <a:spcAft>
                <a:spcPts val="0"/>
              </a:spcAft>
              <a:buSzPct val="25000"/>
              <a:buNone/>
              <a:defRPr sz="4400" b="0" i="0" u="none" strike="noStrike" cap="none">
                <a:solidFill>
                  <a:schemeClr val="dk2"/>
                </a:solidFill>
                <a:latin typeface="Times"/>
                <a:ea typeface="Times"/>
                <a:cs typeface="Times"/>
                <a:sym typeface="Times"/>
              </a:defRPr>
            </a:lvl9pPr>
          </a:lstStyle>
          <a:p>
            <a:endParaRPr/>
          </a:p>
        </p:txBody>
      </p:sp>
      <p:sp>
        <p:nvSpPr>
          <p:cNvPr id="52" name="Shape 52"/>
          <p:cNvSpPr txBox="1">
            <a:spLocks noGrp="1"/>
          </p:cNvSpPr>
          <p:nvPr>
            <p:ph type="body" idx="1"/>
          </p:nvPr>
        </p:nvSpPr>
        <p:spPr>
          <a:xfrm>
            <a:off x="3290885" y="9509123"/>
            <a:ext cx="37309421" cy="19751674"/>
          </a:xfrm>
          <a:prstGeom prst="rect">
            <a:avLst/>
          </a:prstGeom>
          <a:noFill/>
          <a:ln>
            <a:noFill/>
          </a:ln>
        </p:spPr>
        <p:txBody>
          <a:bodyPr lIns="93811" tIns="93811" rIns="93811" bIns="93811" anchor="t" anchorCtr="0"/>
          <a:lstStyle>
            <a:lvl1pPr marL="342900" marR="0" lvl="0" indent="-139700" algn="l" rtl="0">
              <a:spcBef>
                <a:spcPts val="600"/>
              </a:spcBef>
              <a:spcAft>
                <a:spcPts val="0"/>
              </a:spcAft>
              <a:buClr>
                <a:schemeClr val="dk1"/>
              </a:buClr>
              <a:buSzPct val="100000"/>
              <a:buFont typeface="Times"/>
              <a:buChar char="•"/>
              <a:defRPr sz="3200" b="0" i="0" u="none" strike="noStrike" cap="none">
                <a:solidFill>
                  <a:schemeClr val="dk1"/>
                </a:solidFill>
                <a:latin typeface="Times"/>
                <a:ea typeface="Times"/>
                <a:cs typeface="Times"/>
                <a:sym typeface="Times"/>
              </a:defRPr>
            </a:lvl1pPr>
            <a:lvl2pPr marL="749300" marR="0" lvl="1" indent="-114300" algn="l" rtl="0">
              <a:spcBef>
                <a:spcPts val="600"/>
              </a:spcBef>
              <a:spcAft>
                <a:spcPts val="0"/>
              </a:spcAft>
              <a:buClr>
                <a:schemeClr val="dk1"/>
              </a:buClr>
              <a:buSzPct val="100000"/>
              <a:buFont typeface="Times"/>
              <a:buChar char="–"/>
              <a:defRPr sz="2800" b="0" i="0" u="none" strike="noStrike" cap="none">
                <a:solidFill>
                  <a:schemeClr val="dk1"/>
                </a:solidFill>
                <a:latin typeface="Times"/>
                <a:ea typeface="Times"/>
                <a:cs typeface="Times"/>
                <a:sym typeface="Times"/>
              </a:defRPr>
            </a:lvl2pPr>
            <a:lvl3pPr marL="1143000" marR="0" lvl="2" indent="-76200" algn="l" rtl="0">
              <a:spcBef>
                <a:spcPts val="50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3pPr>
            <a:lvl4pPr marL="1600200" marR="0" lvl="3"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4pPr>
            <a:lvl5pPr marL="2070100" marR="0" lvl="4"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5pPr>
            <a:lvl6pPr marL="2159000" marR="0" lvl="5" indent="-1143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6pPr>
            <a:lvl7pPr marL="2235200" marR="0" lvl="6"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7pPr>
            <a:lvl8pPr marL="2324100" marR="0" lvl="7"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8pPr>
            <a:lvl9pPr marL="2413000" marR="0" lvl="8"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53" name="Shape 53"/>
          <p:cNvSpPr txBox="1">
            <a:spLocks noGrp="1"/>
          </p:cNvSpPr>
          <p:nvPr>
            <p:ph type="dt" idx="10"/>
          </p:nvPr>
        </p:nvSpPr>
        <p:spPr>
          <a:xfrm>
            <a:off x="3290885" y="29992634"/>
            <a:ext cx="9144000" cy="2193920"/>
          </a:xfrm>
          <a:prstGeom prst="rect">
            <a:avLst/>
          </a:prstGeom>
          <a:noFill/>
          <a:ln>
            <a:noFill/>
          </a:ln>
        </p:spPr>
        <p:txBody>
          <a:bodyPr lIns="93811" tIns="93811" rIns="93811" bIns="93811" anchor="t" anchorCtr="0"/>
          <a:lstStyle>
            <a:lvl1pPr marL="0" marR="0" lvl="0" indent="0" algn="l" rtl="0">
              <a:spcBef>
                <a:spcPts val="0"/>
              </a:spcBef>
              <a:spcAft>
                <a:spcPts val="0"/>
              </a:spcAft>
              <a:buSzPct val="25000"/>
              <a:buNone/>
              <a:defRPr sz="7500" b="0" i="0" u="none" strike="noStrike" cap="none">
                <a:solidFill>
                  <a:schemeClr val="dk1"/>
                </a:solidFill>
                <a:latin typeface="Times"/>
                <a:ea typeface="Times"/>
                <a:cs typeface="Times"/>
                <a:sym typeface="Times"/>
              </a:defRPr>
            </a:lvl1pPr>
            <a:lvl2pPr marL="477926" marR="0" lvl="1" indent="0" algn="l" rtl="0">
              <a:spcBef>
                <a:spcPts val="0"/>
              </a:spcBef>
              <a:spcAft>
                <a:spcPts val="0"/>
              </a:spcAft>
              <a:buSzPct val="50000"/>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SzPct val="50000"/>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SzPct val="50000"/>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SzPct val="50000"/>
              <a:buNone/>
              <a:defRPr sz="3200" b="0" i="0" u="none" strike="noStrike" cap="none">
                <a:solidFill>
                  <a:schemeClr val="dk1"/>
                </a:solidFill>
                <a:latin typeface="Times"/>
                <a:ea typeface="Times"/>
                <a:cs typeface="Times"/>
                <a:sym typeface="Times"/>
              </a:defRPr>
            </a:lvl5pPr>
            <a:lvl6pPr marL="2321357" marR="0" lvl="5" indent="0" algn="l" rtl="0">
              <a:spcBef>
                <a:spcPts val="0"/>
              </a:spcBef>
              <a:buSzPct val="50000"/>
              <a:buNone/>
              <a:defRPr sz="3200" b="0" i="0" u="none" strike="noStrike" cap="none">
                <a:solidFill>
                  <a:schemeClr val="dk1"/>
                </a:solidFill>
                <a:latin typeface="Times"/>
                <a:ea typeface="Times"/>
                <a:cs typeface="Times"/>
                <a:sym typeface="Times"/>
              </a:defRPr>
            </a:lvl6pPr>
            <a:lvl7pPr marL="2799283" marR="0" lvl="6" indent="0" algn="l" rtl="0">
              <a:spcBef>
                <a:spcPts val="0"/>
              </a:spcBef>
              <a:buSzPct val="50000"/>
              <a:buNone/>
              <a:defRPr sz="3200" b="0" i="0" u="none" strike="noStrike" cap="none">
                <a:solidFill>
                  <a:schemeClr val="dk1"/>
                </a:solidFill>
                <a:latin typeface="Times"/>
                <a:ea typeface="Times"/>
                <a:cs typeface="Times"/>
                <a:sym typeface="Times"/>
              </a:defRPr>
            </a:lvl7pPr>
            <a:lvl8pPr marL="3277210" marR="0" lvl="7" indent="0" algn="l" rtl="0">
              <a:spcBef>
                <a:spcPts val="0"/>
              </a:spcBef>
              <a:buSzPct val="50000"/>
              <a:buNone/>
              <a:defRPr sz="3200" b="0" i="0" u="none" strike="noStrike" cap="none">
                <a:solidFill>
                  <a:schemeClr val="dk1"/>
                </a:solidFill>
                <a:latin typeface="Times"/>
                <a:ea typeface="Times"/>
                <a:cs typeface="Times"/>
                <a:sym typeface="Times"/>
              </a:defRPr>
            </a:lvl8pPr>
            <a:lvl9pPr marL="3755136" marR="0" lvl="8" indent="0" algn="l" rtl="0">
              <a:spcBef>
                <a:spcPts val="0"/>
              </a:spcBef>
              <a:buSzPct val="50000"/>
              <a:buNone/>
              <a:defRPr sz="3200" b="0" i="0" u="none" strike="noStrike" cap="none">
                <a:solidFill>
                  <a:schemeClr val="dk1"/>
                </a:solidFill>
                <a:latin typeface="Times"/>
                <a:ea typeface="Times"/>
                <a:cs typeface="Times"/>
                <a:sym typeface="Times"/>
              </a:defRPr>
            </a:lvl9pPr>
          </a:lstStyle>
          <a:p>
            <a:endParaRPr/>
          </a:p>
        </p:txBody>
      </p:sp>
      <p:sp>
        <p:nvSpPr>
          <p:cNvPr id="54" name="Shape 54"/>
          <p:cNvSpPr txBox="1">
            <a:spLocks noGrp="1"/>
          </p:cNvSpPr>
          <p:nvPr>
            <p:ph type="ftr" idx="11"/>
          </p:nvPr>
        </p:nvSpPr>
        <p:spPr>
          <a:xfrm>
            <a:off x="14997113" y="29992634"/>
            <a:ext cx="13896974" cy="2193920"/>
          </a:xfrm>
          <a:prstGeom prst="rect">
            <a:avLst/>
          </a:prstGeom>
          <a:noFill/>
          <a:ln>
            <a:noFill/>
          </a:ln>
        </p:spPr>
        <p:txBody>
          <a:bodyPr lIns="93811" tIns="93811" rIns="93811" bIns="93811" anchor="t" anchorCtr="0"/>
          <a:lstStyle>
            <a:lvl1pPr marL="0" marR="0" lvl="0" indent="0" algn="ctr" rtl="0">
              <a:spcBef>
                <a:spcPts val="0"/>
              </a:spcBef>
              <a:spcAft>
                <a:spcPts val="0"/>
              </a:spcAft>
              <a:buSzPct val="25000"/>
              <a:buNone/>
              <a:defRPr sz="7500" b="0" i="0" u="none" strike="noStrike" cap="none">
                <a:solidFill>
                  <a:schemeClr val="dk1"/>
                </a:solidFill>
                <a:latin typeface="Times"/>
                <a:ea typeface="Times"/>
                <a:cs typeface="Times"/>
                <a:sym typeface="Times"/>
              </a:defRPr>
            </a:lvl1pPr>
            <a:lvl2pPr marL="477926" marR="0" lvl="1" indent="0" algn="l" rtl="0">
              <a:spcBef>
                <a:spcPts val="0"/>
              </a:spcBef>
              <a:spcAft>
                <a:spcPts val="0"/>
              </a:spcAft>
              <a:buSzPct val="50000"/>
              <a:buNone/>
              <a:defRPr sz="3200" b="0" i="0" u="none" strike="noStrike" cap="none">
                <a:solidFill>
                  <a:schemeClr val="dk1"/>
                </a:solidFill>
                <a:latin typeface="Times"/>
                <a:ea typeface="Times"/>
                <a:cs typeface="Times"/>
                <a:sym typeface="Times"/>
              </a:defRPr>
            </a:lvl2pPr>
            <a:lvl3pPr marL="955853" marR="0" lvl="2" indent="0" algn="l" rtl="0">
              <a:spcBef>
                <a:spcPts val="0"/>
              </a:spcBef>
              <a:spcAft>
                <a:spcPts val="0"/>
              </a:spcAft>
              <a:buSzPct val="50000"/>
              <a:buNone/>
              <a:defRPr sz="3200" b="0" i="0" u="none" strike="noStrike" cap="none">
                <a:solidFill>
                  <a:schemeClr val="dk1"/>
                </a:solidFill>
                <a:latin typeface="Times"/>
                <a:ea typeface="Times"/>
                <a:cs typeface="Times"/>
                <a:sym typeface="Times"/>
              </a:defRPr>
            </a:lvl3pPr>
            <a:lvl4pPr marL="1433779" marR="0" lvl="3" indent="0" algn="l" rtl="0">
              <a:spcBef>
                <a:spcPts val="0"/>
              </a:spcBef>
              <a:spcAft>
                <a:spcPts val="0"/>
              </a:spcAft>
              <a:buSzPct val="50000"/>
              <a:buNone/>
              <a:defRPr sz="3200" b="0" i="0" u="none" strike="noStrike" cap="none">
                <a:solidFill>
                  <a:schemeClr val="dk1"/>
                </a:solidFill>
                <a:latin typeface="Times"/>
                <a:ea typeface="Times"/>
                <a:cs typeface="Times"/>
                <a:sym typeface="Times"/>
              </a:defRPr>
            </a:lvl4pPr>
            <a:lvl5pPr marL="1911706" marR="0" lvl="4" indent="0" algn="l" rtl="0">
              <a:spcBef>
                <a:spcPts val="0"/>
              </a:spcBef>
              <a:spcAft>
                <a:spcPts val="0"/>
              </a:spcAft>
              <a:buSzPct val="50000"/>
              <a:buNone/>
              <a:defRPr sz="3200" b="0" i="0" u="none" strike="noStrike" cap="none">
                <a:solidFill>
                  <a:schemeClr val="dk1"/>
                </a:solidFill>
                <a:latin typeface="Times"/>
                <a:ea typeface="Times"/>
                <a:cs typeface="Times"/>
                <a:sym typeface="Times"/>
              </a:defRPr>
            </a:lvl5pPr>
            <a:lvl6pPr marL="2321357" marR="0" lvl="5" indent="0" algn="l" rtl="0">
              <a:spcBef>
                <a:spcPts val="0"/>
              </a:spcBef>
              <a:buSzPct val="50000"/>
              <a:buNone/>
              <a:defRPr sz="3200" b="0" i="0" u="none" strike="noStrike" cap="none">
                <a:solidFill>
                  <a:schemeClr val="dk1"/>
                </a:solidFill>
                <a:latin typeface="Times"/>
                <a:ea typeface="Times"/>
                <a:cs typeface="Times"/>
                <a:sym typeface="Times"/>
              </a:defRPr>
            </a:lvl6pPr>
            <a:lvl7pPr marL="2799283" marR="0" lvl="6" indent="0" algn="l" rtl="0">
              <a:spcBef>
                <a:spcPts val="0"/>
              </a:spcBef>
              <a:buSzPct val="50000"/>
              <a:buNone/>
              <a:defRPr sz="3200" b="0" i="0" u="none" strike="noStrike" cap="none">
                <a:solidFill>
                  <a:schemeClr val="dk1"/>
                </a:solidFill>
                <a:latin typeface="Times"/>
                <a:ea typeface="Times"/>
                <a:cs typeface="Times"/>
                <a:sym typeface="Times"/>
              </a:defRPr>
            </a:lvl7pPr>
            <a:lvl8pPr marL="3277210" marR="0" lvl="7" indent="0" algn="l" rtl="0">
              <a:spcBef>
                <a:spcPts val="0"/>
              </a:spcBef>
              <a:buSzPct val="50000"/>
              <a:buNone/>
              <a:defRPr sz="3200" b="0" i="0" u="none" strike="noStrike" cap="none">
                <a:solidFill>
                  <a:schemeClr val="dk1"/>
                </a:solidFill>
                <a:latin typeface="Times"/>
                <a:ea typeface="Times"/>
                <a:cs typeface="Times"/>
                <a:sym typeface="Times"/>
              </a:defRPr>
            </a:lvl8pPr>
            <a:lvl9pPr marL="3755136" marR="0" lvl="8" indent="0" algn="l" rtl="0">
              <a:spcBef>
                <a:spcPts val="0"/>
              </a:spcBef>
              <a:buSzPct val="50000"/>
              <a:buNone/>
              <a:defRPr sz="3200" b="0" i="0" u="none" strike="noStrike" cap="none">
                <a:solidFill>
                  <a:schemeClr val="dk1"/>
                </a:solidFill>
                <a:latin typeface="Times"/>
                <a:ea typeface="Times"/>
                <a:cs typeface="Times"/>
                <a:sym typeface="Times"/>
              </a:defRPr>
            </a:lvl9pPr>
          </a:lstStyle>
          <a:p>
            <a:endParaRPr/>
          </a:p>
        </p:txBody>
      </p:sp>
      <p:sp>
        <p:nvSpPr>
          <p:cNvPr id="55" name="Shape 55"/>
          <p:cNvSpPr txBox="1">
            <a:spLocks noGrp="1"/>
          </p:cNvSpPr>
          <p:nvPr>
            <p:ph type="sldNum" idx="12"/>
          </p:nvPr>
        </p:nvSpPr>
        <p:spPr>
          <a:xfrm>
            <a:off x="31456310" y="29992634"/>
            <a:ext cx="9144000" cy="2193920"/>
          </a:xfrm>
          <a:prstGeom prst="rect">
            <a:avLst/>
          </a:prstGeom>
          <a:noFill/>
          <a:ln>
            <a:noFill/>
          </a:ln>
        </p:spPr>
        <p:txBody>
          <a:bodyPr lIns="493517" tIns="246758" rIns="493517" bIns="246758" anchor="t" anchorCtr="0">
            <a:noAutofit/>
          </a:bodyPr>
          <a:lstStyle/>
          <a:p>
            <a:pPr algn="r">
              <a:buSzPct val="25000"/>
            </a:pPr>
            <a:fld id="{00000000-1234-1234-1234-123412341234}" type="slidenum">
              <a:rPr lang="en" smtClean="0">
                <a:solidFill>
                  <a:schemeClr val="dk1"/>
                </a:solidFill>
                <a:latin typeface="Times"/>
                <a:ea typeface="Times"/>
                <a:cs typeface="Times"/>
                <a:sym typeface="Times"/>
              </a:rPr>
              <a:pPr algn="r">
                <a:buSzPct val="25000"/>
              </a:pPr>
              <a:t>‹#›</a:t>
            </a:fld>
            <a:endParaRPr lang="en">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5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914520" y="4490074"/>
            <a:ext cx="11691360" cy="8686080"/>
          </a:xfrm>
          <a:prstGeom prst="rect">
            <a:avLst/>
          </a:prstGeom>
          <a:noFill/>
          <a:ln w="19050" cap="flat" cmpd="sng">
            <a:solidFill>
              <a:srgbClr val="965799"/>
            </a:solidFill>
            <a:prstDash val="solid"/>
            <a:miter/>
            <a:headEnd type="none" w="med" len="med"/>
            <a:tailEnd type="none" w="med" len="med"/>
          </a:ln>
        </p:spPr>
        <p:txBody>
          <a:bodyPr lIns="493517" tIns="246758" rIns="493517" bIns="246758" anchor="t" anchorCtr="0">
            <a:noAutofit/>
          </a:bodyPr>
          <a:lstStyle/>
          <a:p>
            <a:pPr>
              <a:buClr>
                <a:schemeClr val="dk1"/>
              </a:buClr>
              <a:buSzPct val="25000"/>
            </a:pPr>
            <a:r>
              <a:rPr lang="en" sz="4300" b="1" dirty="0">
                <a:solidFill>
                  <a:schemeClr val="dk1"/>
                </a:solidFill>
                <a:latin typeface="Times"/>
                <a:ea typeface="Times"/>
                <a:cs typeface="Times"/>
                <a:sym typeface="Times"/>
              </a:rPr>
              <a:t>Introduction</a:t>
            </a:r>
          </a:p>
          <a:p>
            <a:pPr>
              <a:buClr>
                <a:schemeClr val="dk1"/>
              </a:buClr>
              <a:buSzPct val="25000"/>
            </a:pPr>
            <a:r>
              <a:rPr lang="en" sz="4300" dirty="0">
                <a:solidFill>
                  <a:schemeClr val="dk1"/>
                </a:solidFill>
                <a:latin typeface="Times"/>
                <a:ea typeface="Times"/>
                <a:cs typeface="Times"/>
                <a:sym typeface="Times"/>
              </a:rPr>
              <a:t>Shanghai Jiaotong University 9th People's Hospital was founded in 1920 and currently serves the Baoshan District of Shanghai, China with 1000 inpatient bed and 33 clinical departments.  Over the past summer, we performed clinical rotations through the Oncology and Plastic Surgery Departments, and gained a clinical understanding as well as increased insight into the cultural and socioeconomic factors that engender health care delivery in global contexts.</a:t>
            </a:r>
          </a:p>
        </p:txBody>
      </p:sp>
      <p:sp>
        <p:nvSpPr>
          <p:cNvPr id="131" name="Shape 131"/>
          <p:cNvSpPr txBox="1"/>
          <p:nvPr/>
        </p:nvSpPr>
        <p:spPr>
          <a:xfrm>
            <a:off x="0" y="762000"/>
            <a:ext cx="43303824" cy="2716128"/>
          </a:xfrm>
          <a:prstGeom prst="rect">
            <a:avLst/>
          </a:prstGeom>
          <a:noFill/>
          <a:ln>
            <a:noFill/>
          </a:ln>
        </p:spPr>
        <p:txBody>
          <a:bodyPr lIns="93811" tIns="46906" rIns="93811" bIns="46906" anchor="t" anchorCtr="0">
            <a:noAutofit/>
          </a:bodyPr>
          <a:lstStyle/>
          <a:p>
            <a:pPr marL="955853" lvl="2" algn="ctr">
              <a:buSzPct val="25000"/>
            </a:pPr>
            <a:r>
              <a:rPr lang="en" sz="5900" b="1">
                <a:solidFill>
                  <a:schemeClr val="dk1"/>
                </a:solidFill>
                <a:latin typeface="Arimo"/>
                <a:ea typeface="Arimo"/>
                <a:cs typeface="Arimo"/>
                <a:sym typeface="Arimo"/>
              </a:rPr>
              <a:t>Shanghai Jiaotong University 9th People's Hospital Summer Global Health Experience </a:t>
            </a:r>
          </a:p>
          <a:p>
            <a:pPr algn="ctr">
              <a:spcBef>
                <a:spcPts val="538"/>
              </a:spcBef>
              <a:buSzPct val="25000"/>
            </a:pPr>
            <a:r>
              <a:rPr lang="en" sz="5400">
                <a:solidFill>
                  <a:schemeClr val="dk1"/>
                </a:solidFill>
                <a:latin typeface="Arimo"/>
                <a:ea typeface="Arimo"/>
                <a:cs typeface="Arimo"/>
                <a:sym typeface="Arimo"/>
              </a:rPr>
              <a:t>Augustus Chang and Raymond Cai</a:t>
            </a:r>
          </a:p>
          <a:p>
            <a:pPr algn="ctr">
              <a:buSzPct val="25000"/>
            </a:pPr>
            <a:r>
              <a:rPr lang="en" sz="5400" i="1">
                <a:solidFill>
                  <a:schemeClr val="dk1"/>
                </a:solidFill>
              </a:rPr>
              <a:t>      Robert Wood Johnson Medical School, Piscataway, NJ 08854</a:t>
            </a:r>
          </a:p>
        </p:txBody>
      </p:sp>
      <p:sp>
        <p:nvSpPr>
          <p:cNvPr id="132" name="Shape 132"/>
          <p:cNvSpPr txBox="1"/>
          <p:nvPr/>
        </p:nvSpPr>
        <p:spPr>
          <a:xfrm>
            <a:off x="6809292" y="16230601"/>
            <a:ext cx="184728" cy="707885"/>
          </a:xfrm>
          <a:prstGeom prst="rect">
            <a:avLst/>
          </a:prstGeom>
          <a:noFill/>
          <a:ln>
            <a:noFill/>
          </a:ln>
        </p:spPr>
        <p:txBody>
          <a:bodyPr lIns="93811" tIns="46906" rIns="93811" bIns="46906" anchor="t" anchorCtr="0">
            <a:noAutofit/>
          </a:bodyPr>
          <a:lstStyle/>
          <a:p>
            <a:pPr algn="ctr"/>
            <a:endParaRPr sz="4300" b="1">
              <a:solidFill>
                <a:schemeClr val="dk1"/>
              </a:solidFill>
              <a:latin typeface="Times"/>
              <a:ea typeface="Times"/>
              <a:cs typeface="Times"/>
              <a:sym typeface="Times"/>
            </a:endParaRPr>
          </a:p>
        </p:txBody>
      </p:sp>
      <p:sp>
        <p:nvSpPr>
          <p:cNvPr id="133" name="Shape 133"/>
          <p:cNvSpPr/>
          <p:nvPr/>
        </p:nvSpPr>
        <p:spPr>
          <a:xfrm>
            <a:off x="4506912" y="24993603"/>
            <a:ext cx="157162" cy="579437"/>
          </a:xfrm>
          <a:prstGeom prst="rect">
            <a:avLst/>
          </a:prstGeom>
          <a:noFill/>
          <a:ln>
            <a:noFill/>
          </a:ln>
        </p:spPr>
        <p:txBody>
          <a:bodyPr lIns="93811" tIns="46906" rIns="93811" bIns="46906" anchor="t" anchorCtr="0">
            <a:noAutofit/>
          </a:bodyPr>
          <a:lstStyle/>
          <a:p>
            <a:endParaRPr sz="3200">
              <a:solidFill>
                <a:schemeClr val="dk1"/>
              </a:solidFill>
              <a:latin typeface="Times"/>
              <a:ea typeface="Times"/>
              <a:cs typeface="Times"/>
              <a:sym typeface="Times"/>
            </a:endParaRPr>
          </a:p>
        </p:txBody>
      </p:sp>
      <p:sp>
        <p:nvSpPr>
          <p:cNvPr id="134" name="Shape 134"/>
          <p:cNvSpPr/>
          <p:nvPr/>
        </p:nvSpPr>
        <p:spPr>
          <a:xfrm>
            <a:off x="4687886" y="25045987"/>
            <a:ext cx="157162" cy="579437"/>
          </a:xfrm>
          <a:prstGeom prst="rect">
            <a:avLst/>
          </a:prstGeom>
          <a:noFill/>
          <a:ln>
            <a:noFill/>
          </a:ln>
        </p:spPr>
        <p:txBody>
          <a:bodyPr lIns="93811" tIns="46906" rIns="93811" bIns="46906" anchor="t" anchorCtr="0">
            <a:noAutofit/>
          </a:bodyPr>
          <a:lstStyle/>
          <a:p>
            <a:endParaRPr sz="3200">
              <a:solidFill>
                <a:schemeClr val="dk1"/>
              </a:solidFill>
              <a:latin typeface="Times"/>
              <a:ea typeface="Times"/>
              <a:cs typeface="Times"/>
              <a:sym typeface="Times"/>
            </a:endParaRPr>
          </a:p>
        </p:txBody>
      </p:sp>
      <p:sp>
        <p:nvSpPr>
          <p:cNvPr id="135" name="Shape 135"/>
          <p:cNvSpPr/>
          <p:nvPr/>
        </p:nvSpPr>
        <p:spPr>
          <a:xfrm>
            <a:off x="32151633" y="9402762"/>
            <a:ext cx="157162" cy="579437"/>
          </a:xfrm>
          <a:prstGeom prst="rect">
            <a:avLst/>
          </a:prstGeom>
          <a:noFill/>
          <a:ln>
            <a:noFill/>
          </a:ln>
        </p:spPr>
        <p:txBody>
          <a:bodyPr lIns="93811" tIns="46906" rIns="93811" bIns="46906" anchor="t" anchorCtr="0">
            <a:noAutofit/>
          </a:bodyPr>
          <a:lstStyle/>
          <a:p>
            <a:endParaRPr sz="3200">
              <a:solidFill>
                <a:schemeClr val="dk1"/>
              </a:solidFill>
              <a:latin typeface="Times"/>
              <a:ea typeface="Times"/>
              <a:cs typeface="Times"/>
              <a:sym typeface="Times"/>
            </a:endParaRPr>
          </a:p>
        </p:txBody>
      </p:sp>
      <p:sp>
        <p:nvSpPr>
          <p:cNvPr id="136" name="Shape 136"/>
          <p:cNvSpPr/>
          <p:nvPr/>
        </p:nvSpPr>
        <p:spPr>
          <a:xfrm>
            <a:off x="39189024" y="17754602"/>
            <a:ext cx="1763712" cy="579437"/>
          </a:xfrm>
          <a:prstGeom prst="rect">
            <a:avLst/>
          </a:prstGeom>
          <a:noFill/>
          <a:ln>
            <a:noFill/>
          </a:ln>
        </p:spPr>
        <p:txBody>
          <a:bodyPr lIns="93811" tIns="46906" rIns="93811" bIns="46906" anchor="t" anchorCtr="0">
            <a:noAutofit/>
          </a:bodyPr>
          <a:lstStyle/>
          <a:p>
            <a:endParaRPr sz="3200">
              <a:solidFill>
                <a:schemeClr val="dk1"/>
              </a:solidFill>
              <a:latin typeface="Times"/>
              <a:ea typeface="Times"/>
              <a:cs typeface="Times"/>
              <a:sym typeface="Times"/>
            </a:endParaRPr>
          </a:p>
        </p:txBody>
      </p:sp>
      <p:pic>
        <p:nvPicPr>
          <p:cNvPr id="137" name="Shape 137" descr="lossless-page1-800px-Rutgers_RWJMS_tif"/>
          <p:cNvPicPr preferRelativeResize="0"/>
          <p:nvPr/>
        </p:nvPicPr>
        <p:blipFill rotWithShape="1">
          <a:blip r:embed="rId3">
            <a:alphaModFix/>
          </a:blip>
          <a:srcRect/>
          <a:stretch/>
        </p:blipFill>
        <p:spPr>
          <a:xfrm>
            <a:off x="37871403" y="547687"/>
            <a:ext cx="5333995" cy="2195507"/>
          </a:xfrm>
          <a:prstGeom prst="rect">
            <a:avLst/>
          </a:prstGeom>
          <a:noFill/>
          <a:ln>
            <a:noFill/>
          </a:ln>
        </p:spPr>
      </p:pic>
      <p:sp>
        <p:nvSpPr>
          <p:cNvPr id="138" name="Shape 138"/>
          <p:cNvSpPr txBox="1"/>
          <p:nvPr/>
        </p:nvSpPr>
        <p:spPr>
          <a:xfrm>
            <a:off x="13123680" y="4489997"/>
            <a:ext cx="10137600" cy="17466240"/>
          </a:xfrm>
          <a:prstGeom prst="rect">
            <a:avLst/>
          </a:prstGeom>
          <a:noFill/>
          <a:ln w="19050" cap="flat" cmpd="sng">
            <a:solidFill>
              <a:srgbClr val="965799"/>
            </a:solidFill>
            <a:prstDash val="solid"/>
            <a:miter/>
            <a:headEnd type="none" w="med" len="med"/>
            <a:tailEnd type="none" w="med" len="med"/>
          </a:ln>
        </p:spPr>
        <p:txBody>
          <a:bodyPr lIns="491501" tIns="491501" rIns="491501" bIns="491501" anchor="t" anchorCtr="0">
            <a:noAutofit/>
          </a:bodyPr>
          <a:lstStyle/>
          <a:p>
            <a:r>
              <a:rPr lang="en" sz="4300" b="1" dirty="0">
                <a:latin typeface="Times New Roman"/>
                <a:ea typeface="Times New Roman"/>
                <a:cs typeface="Times New Roman"/>
                <a:sym typeface="Times New Roman"/>
              </a:rPr>
              <a:t>Program Information</a:t>
            </a:r>
          </a:p>
          <a:p>
            <a:pPr>
              <a:buClr>
                <a:schemeClr val="dk1"/>
              </a:buClr>
              <a:buSzPct val="137500"/>
            </a:pPr>
            <a:r>
              <a:rPr lang="en" sz="4300" dirty="0">
                <a:solidFill>
                  <a:schemeClr val="dk1"/>
                </a:solidFill>
                <a:latin typeface="Times New Roman"/>
                <a:ea typeface="Times New Roman"/>
                <a:cs typeface="Times New Roman"/>
                <a:sym typeface="Times New Roman"/>
              </a:rPr>
              <a:t>This summer experience was sponsored by Rutgers RWJMS Office of Global Health, Rutgers Cancer Institute of NJ, Rutgers GAIA and Shanghai Jiaotong University.  We each performed a 6 week rotation  in our respective departments in Oncology and Plastic Surgery.  We had the opportunity to shadow inpatient and outpatient services, scrub in for surgical procedures, conduct collaborative research with medical students and faculty, and participate in educational lectures which were conducted bilingually in Chinese and English.  We also had the opportunity to electively shadow in different clinical departments of our interest.  As a capstone of our summer experiences, we both prepared a lecture regarding an individual research topic of interest, which we presented to the medical students and doctors in our department.  </a:t>
            </a:r>
          </a:p>
        </p:txBody>
      </p:sp>
      <p:sp>
        <p:nvSpPr>
          <p:cNvPr id="139" name="Shape 139"/>
          <p:cNvSpPr txBox="1"/>
          <p:nvPr/>
        </p:nvSpPr>
        <p:spPr>
          <a:xfrm>
            <a:off x="914520" y="13894720"/>
            <a:ext cx="11691360" cy="17466240"/>
          </a:xfrm>
          <a:prstGeom prst="rect">
            <a:avLst/>
          </a:prstGeom>
          <a:noFill/>
          <a:ln w="19050" cap="flat" cmpd="sng">
            <a:solidFill>
              <a:srgbClr val="965799"/>
            </a:solidFill>
            <a:prstDash val="solid"/>
            <a:round/>
            <a:headEnd type="none" w="med" len="med"/>
            <a:tailEnd type="none" w="med" len="med"/>
          </a:ln>
        </p:spPr>
        <p:txBody>
          <a:bodyPr lIns="491501" tIns="491501" rIns="491501" bIns="491501" anchor="t" anchorCtr="0">
            <a:noAutofit/>
          </a:bodyPr>
          <a:lstStyle/>
          <a:p>
            <a:r>
              <a:rPr lang="en" sz="4300" b="1" dirty="0">
                <a:latin typeface="Times"/>
                <a:ea typeface="Times"/>
                <a:cs typeface="Times"/>
                <a:sym typeface="Times"/>
              </a:rPr>
              <a:t>Background</a:t>
            </a:r>
          </a:p>
          <a:p>
            <a:r>
              <a:rPr lang="en" sz="4300" dirty="0">
                <a:latin typeface="Times"/>
                <a:ea typeface="Times"/>
                <a:cs typeface="Times"/>
                <a:sym typeface="Times"/>
              </a:rPr>
              <a:t>The Shanghai municipality of China is an extremely densely populated city with about 24 million people living in a 2.4 thousand square mile area. The average annual salary of each citizen is the equivalent of $16,600 USD, the 3rd highest per capita GDP in the county. Most of the citizens of the city speak Mandarin; however, there is a sizable portion of the population that also speaks the local dialect, Shanghainese and a smaller portion that speaks the dialects of neighbouring districts. [1,2]</a:t>
            </a:r>
          </a:p>
          <a:p>
            <a:endParaRPr sz="4300" dirty="0">
              <a:latin typeface="Times"/>
              <a:ea typeface="Times"/>
              <a:cs typeface="Times"/>
              <a:sym typeface="Times"/>
            </a:endParaRPr>
          </a:p>
          <a:p>
            <a:r>
              <a:rPr lang="en" sz="4300" dirty="0">
                <a:latin typeface="Times"/>
                <a:ea typeface="Times"/>
                <a:cs typeface="Times"/>
                <a:sym typeface="Times"/>
              </a:rPr>
              <a:t>In 2000, Shanghai implemented several health reforms to match the explosive growth of the city. The government allocated 70-80 RMB (11-13 USD) per capita for health care spending, a threefold increase compared to the national 25 RMB (~4 USD). By 2010, Shanghai was able to reduce the rate of avoidable mortality (defined as deaths that could have been prevented with good quality healthcare and current medical technology) from 72% down to 50%. [3]</a:t>
            </a:r>
          </a:p>
          <a:p>
            <a:endParaRPr sz="4300" dirty="0">
              <a:latin typeface="Times"/>
              <a:ea typeface="Times"/>
              <a:cs typeface="Times"/>
              <a:sym typeface="Times"/>
            </a:endParaRPr>
          </a:p>
        </p:txBody>
      </p:sp>
      <p:sp>
        <p:nvSpPr>
          <p:cNvPr id="140" name="Shape 140"/>
          <p:cNvSpPr txBox="1"/>
          <p:nvPr/>
        </p:nvSpPr>
        <p:spPr>
          <a:xfrm>
            <a:off x="13123618" y="22364557"/>
            <a:ext cx="10137600" cy="8999040"/>
          </a:xfrm>
          <a:prstGeom prst="rect">
            <a:avLst/>
          </a:prstGeom>
          <a:noFill/>
          <a:ln w="19050" cap="flat" cmpd="sng">
            <a:solidFill>
              <a:srgbClr val="965799"/>
            </a:solidFill>
            <a:prstDash val="solid"/>
            <a:miter/>
            <a:headEnd type="none" w="med" len="med"/>
            <a:tailEnd type="none" w="med" len="med"/>
          </a:ln>
        </p:spPr>
        <p:txBody>
          <a:bodyPr lIns="491501" tIns="491501" rIns="491501" bIns="491501" anchor="t" anchorCtr="0">
            <a:noAutofit/>
          </a:bodyPr>
          <a:lstStyle/>
          <a:p>
            <a:r>
              <a:rPr lang="en" sz="4300" b="1" dirty="0">
                <a:latin typeface="Times"/>
                <a:ea typeface="Times"/>
                <a:cs typeface="Times"/>
                <a:sym typeface="Times"/>
              </a:rPr>
              <a:t>Statistics About Health in China </a:t>
            </a:r>
            <a:r>
              <a:rPr lang="en" sz="4300" dirty="0">
                <a:latin typeface="Times"/>
                <a:ea typeface="Times"/>
                <a:cs typeface="Times"/>
                <a:sym typeface="Times"/>
              </a:rPr>
              <a:t>[4]</a:t>
            </a:r>
          </a:p>
          <a:p>
            <a:r>
              <a:rPr lang="en" sz="4300" dirty="0">
                <a:latin typeface="Times"/>
                <a:ea typeface="Times"/>
                <a:cs typeface="Times"/>
                <a:sym typeface="Times"/>
              </a:rPr>
              <a:t>   - Healthcare Expenditure: 5.5% of GDP</a:t>
            </a:r>
          </a:p>
          <a:p>
            <a:r>
              <a:rPr lang="en" sz="4300" dirty="0">
                <a:latin typeface="Times"/>
                <a:ea typeface="Times"/>
                <a:cs typeface="Times"/>
                <a:sym typeface="Times"/>
              </a:rPr>
              <a:t>   - Physician Density: 1.49/1000 people</a:t>
            </a:r>
          </a:p>
          <a:p>
            <a:r>
              <a:rPr lang="en" sz="4300">
                <a:latin typeface="Times"/>
                <a:ea typeface="Times"/>
                <a:cs typeface="Times"/>
                <a:sym typeface="Times"/>
              </a:rPr>
              <a:t>   - Life Expectancy: 75.5 years</a:t>
            </a:r>
          </a:p>
          <a:p>
            <a:pPr indent="2457907"/>
            <a:r>
              <a:rPr lang="en" sz="4300">
                <a:latin typeface="Times"/>
                <a:ea typeface="Times"/>
                <a:cs typeface="Times"/>
                <a:sym typeface="Times"/>
              </a:rPr>
              <a:t>Male: 73.5 years</a:t>
            </a:r>
          </a:p>
          <a:p>
            <a:pPr marL="2457907"/>
            <a:r>
              <a:rPr lang="en" sz="4300" dirty="0">
                <a:latin typeface="Times"/>
                <a:ea typeface="Times"/>
                <a:cs typeface="Times"/>
                <a:sym typeface="Times"/>
              </a:rPr>
              <a:t>Female: 77.9 years</a:t>
            </a:r>
          </a:p>
          <a:p>
            <a:r>
              <a:rPr lang="en" sz="4300" dirty="0">
                <a:latin typeface="Times"/>
                <a:ea typeface="Times"/>
                <a:cs typeface="Times"/>
                <a:sym typeface="Times"/>
              </a:rPr>
              <a:t>   - Infant Mortality Rate: 12.2/1000 births</a:t>
            </a:r>
          </a:p>
          <a:p>
            <a:r>
              <a:rPr lang="en" sz="4300" dirty="0">
                <a:latin typeface="Times"/>
                <a:ea typeface="Times"/>
                <a:cs typeface="Times"/>
                <a:sym typeface="Times"/>
              </a:rPr>
              <a:t>	Male: 12.2/1000 births</a:t>
            </a:r>
          </a:p>
          <a:p>
            <a:r>
              <a:rPr lang="en" sz="4300" dirty="0">
                <a:latin typeface="Times"/>
                <a:ea typeface="Times"/>
                <a:cs typeface="Times"/>
                <a:sym typeface="Times"/>
              </a:rPr>
              <a:t>	Female: 12.4/1000 births</a:t>
            </a:r>
          </a:p>
          <a:p>
            <a:r>
              <a:rPr lang="en" sz="4300" dirty="0">
                <a:latin typeface="Times"/>
                <a:ea typeface="Times"/>
                <a:cs typeface="Times"/>
                <a:sym typeface="Times"/>
              </a:rPr>
              <a:t>   - Obesity Prevalence: 7.3% of population</a:t>
            </a:r>
          </a:p>
          <a:p>
            <a:endParaRPr sz="4300" b="1" dirty="0">
              <a:latin typeface="Times"/>
              <a:ea typeface="Times"/>
              <a:cs typeface="Times"/>
              <a:sym typeface="Times"/>
            </a:endParaRPr>
          </a:p>
        </p:txBody>
      </p:sp>
      <p:sp>
        <p:nvSpPr>
          <p:cNvPr id="141" name="Shape 141"/>
          <p:cNvSpPr txBox="1"/>
          <p:nvPr/>
        </p:nvSpPr>
        <p:spPr>
          <a:xfrm>
            <a:off x="23779080" y="4490080"/>
            <a:ext cx="8572320" cy="26874240"/>
          </a:xfrm>
          <a:prstGeom prst="rect">
            <a:avLst/>
          </a:prstGeom>
          <a:noFill/>
          <a:ln w="19050" cap="flat" cmpd="sng">
            <a:solidFill>
              <a:srgbClr val="965799"/>
            </a:solidFill>
            <a:prstDash val="solid"/>
            <a:miter/>
            <a:headEnd type="none" w="med" len="med"/>
            <a:tailEnd type="none" w="med" len="med"/>
          </a:ln>
        </p:spPr>
        <p:txBody>
          <a:bodyPr lIns="491501" tIns="491501" rIns="491501" bIns="491501" anchor="t" anchorCtr="0">
            <a:noAutofit/>
          </a:bodyPr>
          <a:lstStyle/>
          <a:p>
            <a:r>
              <a:rPr lang="en" sz="4300" b="1" dirty="0">
                <a:latin typeface="Times New Roman"/>
                <a:ea typeface="Times New Roman"/>
                <a:cs typeface="Times New Roman"/>
                <a:sym typeface="Times New Roman"/>
              </a:rPr>
              <a:t>Summary of Trip</a:t>
            </a:r>
          </a:p>
          <a:p>
            <a:pPr>
              <a:buClr>
                <a:schemeClr val="dk1"/>
              </a:buClr>
              <a:buSzPct val="137500"/>
            </a:pPr>
            <a:r>
              <a:rPr lang="en" sz="4300" dirty="0">
                <a:latin typeface="Times New Roman"/>
                <a:ea typeface="Times New Roman"/>
                <a:cs typeface="Times New Roman"/>
                <a:sym typeface="Times New Roman"/>
              </a:rPr>
              <a:t>Having the opportunity for a global health experience in Shanghai, China allowed us to gain additional clinical exposure and practice Medical Mandarin, as well as understand the challenges of healthcare delivery in a global context.  We gained insight into the unique epidemiological challenges that China faces due to its immense population and scarce resources, especially in regards to access and affordability of healthcare.  While China purportedly has near universal health insurance coverage, there are different tiers of coverage depending on location of residence, which results in inequities in care for vulnerable populations such as migrant workers.  For example, while genetic screening of tumors is widely available in Shanghai hospitals, due an independent Chinese FDA approval process for medications, many oral targeted therapies are either legally imported into the country, at high cost, or illegally procured as generics on the black market.  Understanding the difficulties that patients and doctors face in overcoming these barriers in providing care is integral to becoming culturally competent, patient centered physicians both globally and at home.  </a:t>
            </a:r>
          </a:p>
        </p:txBody>
      </p:sp>
      <p:sp>
        <p:nvSpPr>
          <p:cNvPr id="142" name="Shape 142"/>
          <p:cNvSpPr txBox="1"/>
          <p:nvPr/>
        </p:nvSpPr>
        <p:spPr>
          <a:xfrm>
            <a:off x="32610000" y="22128480"/>
            <a:ext cx="10450080" cy="9235200"/>
          </a:xfrm>
          <a:prstGeom prst="rect">
            <a:avLst/>
          </a:prstGeom>
          <a:noFill/>
          <a:ln w="19050" cap="flat" cmpd="sng">
            <a:solidFill>
              <a:srgbClr val="965799"/>
            </a:solidFill>
            <a:prstDash val="solid"/>
            <a:round/>
            <a:headEnd type="none" w="med" len="med"/>
            <a:tailEnd type="none" w="med" len="med"/>
          </a:ln>
        </p:spPr>
        <p:txBody>
          <a:bodyPr lIns="491501" tIns="491501" rIns="491501" bIns="491501" anchor="t" anchorCtr="0">
            <a:noAutofit/>
          </a:bodyPr>
          <a:lstStyle/>
          <a:p>
            <a:r>
              <a:rPr lang="en" sz="3200" b="1">
                <a:latin typeface="Times"/>
                <a:ea typeface="Times"/>
                <a:cs typeface="Times"/>
                <a:sym typeface="Times"/>
              </a:rPr>
              <a:t>References:</a:t>
            </a:r>
          </a:p>
          <a:p>
            <a:r>
              <a:rPr lang="en" sz="3200" b="1">
                <a:latin typeface="Times"/>
                <a:ea typeface="Times"/>
                <a:cs typeface="Times"/>
                <a:sym typeface="Times"/>
              </a:rPr>
              <a:t>[1]</a:t>
            </a:r>
            <a:r>
              <a:rPr lang="en" sz="3200">
                <a:solidFill>
                  <a:schemeClr val="dk1"/>
                </a:solidFill>
                <a:latin typeface="Times"/>
                <a:ea typeface="Times"/>
                <a:cs typeface="Times"/>
                <a:sym typeface="Times"/>
              </a:rPr>
              <a:t> "Shanghai Population 2016." </a:t>
            </a:r>
            <a:r>
              <a:rPr lang="en" sz="3200" i="1">
                <a:solidFill>
                  <a:schemeClr val="dk1"/>
                </a:solidFill>
                <a:latin typeface="Times"/>
                <a:ea typeface="Times"/>
                <a:cs typeface="Times"/>
                <a:sym typeface="Times"/>
              </a:rPr>
              <a:t>- World Population Review</a:t>
            </a:r>
            <a:r>
              <a:rPr lang="en" sz="3200">
                <a:solidFill>
                  <a:schemeClr val="dk1"/>
                </a:solidFill>
                <a:latin typeface="Times"/>
                <a:ea typeface="Times"/>
                <a:cs typeface="Times"/>
                <a:sym typeface="Times"/>
              </a:rPr>
              <a:t>. N.p., 26 Oct. 2016. Web.</a:t>
            </a:r>
          </a:p>
          <a:p>
            <a:r>
              <a:rPr lang="en" sz="3200" b="1">
                <a:latin typeface="Times"/>
                <a:ea typeface="Times"/>
                <a:cs typeface="Times"/>
                <a:sym typeface="Times"/>
              </a:rPr>
              <a:t>[2]</a:t>
            </a:r>
            <a:r>
              <a:rPr lang="en" sz="3200">
                <a:solidFill>
                  <a:schemeClr val="dk1"/>
                </a:solidFill>
                <a:latin typeface="Times"/>
                <a:ea typeface="Times"/>
                <a:cs typeface="Times"/>
                <a:sym typeface="Times"/>
              </a:rPr>
              <a:t> "National Data." </a:t>
            </a:r>
            <a:r>
              <a:rPr lang="en" sz="3200" i="1">
                <a:solidFill>
                  <a:schemeClr val="dk1"/>
                </a:solidFill>
                <a:latin typeface="Times"/>
                <a:ea typeface="Times"/>
                <a:cs typeface="Times"/>
                <a:sym typeface="Times"/>
              </a:rPr>
              <a:t>National Bureau of Statistics</a:t>
            </a:r>
            <a:r>
              <a:rPr lang="en" sz="3200">
                <a:solidFill>
                  <a:schemeClr val="dk1"/>
                </a:solidFill>
                <a:latin typeface="Times"/>
                <a:ea typeface="Times"/>
                <a:cs typeface="Times"/>
                <a:sym typeface="Times"/>
              </a:rPr>
              <a:t>. N.p., n.d.</a:t>
            </a:r>
          </a:p>
          <a:p>
            <a:r>
              <a:rPr lang="en" sz="3200" b="1">
                <a:latin typeface="Times"/>
                <a:ea typeface="Times"/>
                <a:cs typeface="Times"/>
                <a:sym typeface="Times"/>
              </a:rPr>
              <a:t>[3]</a:t>
            </a:r>
            <a:r>
              <a:rPr lang="en" sz="3200">
                <a:solidFill>
                  <a:schemeClr val="dk1"/>
                </a:solidFill>
                <a:latin typeface="Times"/>
                <a:ea typeface="Times"/>
                <a:cs typeface="Times"/>
                <a:sym typeface="Times"/>
              </a:rPr>
              <a:t> Ren, Yuan. "Health Improvements for a Healthy Shanghai Rising Comment on "Shanghai Rising: Health Improvements as Measured by Avoidable Mortality since 2000"" </a:t>
            </a:r>
            <a:r>
              <a:rPr lang="en" sz="3200" i="1">
                <a:solidFill>
                  <a:schemeClr val="dk1"/>
                </a:solidFill>
                <a:latin typeface="Times"/>
                <a:ea typeface="Times"/>
                <a:cs typeface="Times"/>
                <a:sym typeface="Times"/>
              </a:rPr>
              <a:t>International Journal of Health Policy and Management</a:t>
            </a:r>
            <a:r>
              <a:rPr lang="en" sz="3200">
                <a:solidFill>
                  <a:schemeClr val="dk1"/>
                </a:solidFill>
                <a:latin typeface="Times"/>
                <a:ea typeface="Times"/>
                <a:cs typeface="Times"/>
                <a:sym typeface="Times"/>
              </a:rPr>
              <a:t> 4.3 (2015): 189-90. </a:t>
            </a:r>
          </a:p>
          <a:p>
            <a:r>
              <a:rPr lang="en" sz="3200" b="1">
                <a:latin typeface="Times"/>
                <a:ea typeface="Times"/>
                <a:cs typeface="Times"/>
                <a:sym typeface="Times"/>
              </a:rPr>
              <a:t>[4]</a:t>
            </a:r>
            <a:r>
              <a:rPr lang="en" sz="3200">
                <a:solidFill>
                  <a:schemeClr val="dk1"/>
                </a:solidFill>
                <a:latin typeface="Times"/>
                <a:ea typeface="Times"/>
                <a:cs typeface="Times"/>
                <a:sym typeface="Times"/>
              </a:rPr>
              <a:t> "The World Factbook: CHINA." </a:t>
            </a:r>
            <a:r>
              <a:rPr lang="en" sz="3200" i="1">
                <a:solidFill>
                  <a:schemeClr val="dk1"/>
                </a:solidFill>
                <a:latin typeface="Times"/>
                <a:ea typeface="Times"/>
                <a:cs typeface="Times"/>
                <a:sym typeface="Times"/>
              </a:rPr>
              <a:t>Central Intelligence Agency</a:t>
            </a:r>
            <a:r>
              <a:rPr lang="en" sz="3200">
                <a:solidFill>
                  <a:schemeClr val="dk1"/>
                </a:solidFill>
                <a:latin typeface="Times"/>
                <a:ea typeface="Times"/>
                <a:cs typeface="Times"/>
                <a:sym typeface="Times"/>
              </a:rPr>
              <a:t>. Central Intelligence Agency, n.d. Web. </a:t>
            </a:r>
          </a:p>
          <a:p>
            <a:endParaRPr sz="3200">
              <a:solidFill>
                <a:schemeClr val="dk1"/>
              </a:solidFill>
              <a:latin typeface="Times"/>
              <a:ea typeface="Times"/>
              <a:cs typeface="Times"/>
              <a:sym typeface="Times"/>
            </a:endParaRPr>
          </a:p>
          <a:p>
            <a:r>
              <a:rPr lang="en" sz="3200" b="1">
                <a:solidFill>
                  <a:schemeClr val="dk1"/>
                </a:solidFill>
                <a:latin typeface="Times"/>
                <a:ea typeface="Times"/>
                <a:cs typeface="Times"/>
                <a:sym typeface="Times"/>
              </a:rPr>
              <a:t>Sponsors</a:t>
            </a:r>
          </a:p>
          <a:p>
            <a:r>
              <a:rPr lang="en" sz="3200">
                <a:solidFill>
                  <a:schemeClr val="dk1"/>
                </a:solidFill>
                <a:latin typeface="Times"/>
                <a:ea typeface="Times"/>
                <a:cs typeface="Times"/>
                <a:sym typeface="Times"/>
              </a:rPr>
              <a:t>Rutgers Global Advance of International Affairs </a:t>
            </a:r>
          </a:p>
          <a:p>
            <a:r>
              <a:rPr lang="en" sz="3200">
                <a:solidFill>
                  <a:schemeClr val="dk1"/>
                </a:solidFill>
                <a:latin typeface="Times"/>
                <a:ea typeface="Times"/>
                <a:cs typeface="Times"/>
                <a:sym typeface="Times"/>
              </a:rPr>
              <a:t>Rutgers Office of Global Health</a:t>
            </a:r>
          </a:p>
        </p:txBody>
      </p:sp>
      <p:pic>
        <p:nvPicPr>
          <p:cNvPr id="143" name="Shape 143"/>
          <p:cNvPicPr preferRelativeResize="0"/>
          <p:nvPr/>
        </p:nvPicPr>
        <p:blipFill>
          <a:blip r:embed="rId4">
            <a:alphaModFix/>
          </a:blip>
          <a:stretch>
            <a:fillRect/>
          </a:stretch>
        </p:blipFill>
        <p:spPr>
          <a:xfrm>
            <a:off x="32648434" y="12730003"/>
            <a:ext cx="10450080" cy="8834597"/>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2647981" y="4490080"/>
            <a:ext cx="10374118" cy="7780589"/>
          </a:xfrm>
          <a:prstGeom prst="rect">
            <a:avLst/>
          </a:prstGeom>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705</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Arimo</vt:lpstr>
      <vt:lpstr>Times New Roman</vt:lpstr>
      <vt:lpstr>Times</vt:lpstr>
      <vt:lpstr>simple-light-2</vt:lpstr>
      <vt:lpstr>Blank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Augustus</dc:creator>
  <cp:lastModifiedBy>UMDNJ</cp:lastModifiedBy>
  <cp:revision>3</cp:revision>
  <dcterms:modified xsi:type="dcterms:W3CDTF">2016-12-07T17:02:29Z</dcterms:modified>
</cp:coreProperties>
</file>