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Arimo" panose="020B0604020202020204" charset="0"/>
      <p:regular r:id="rId4"/>
      <p:bold r:id="rId5"/>
    </p:embeddedFont>
    <p:embeddedFont>
      <p:font typeface="Times" panose="02020603050405020304" pitchFamily="18"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500" y="-32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rgbClr val="000000"/>
                </a:solidFill>
                <a:latin typeface="Times"/>
                <a:ea typeface="Times"/>
                <a:cs typeface="Times"/>
                <a:sym typeface="Times"/>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a:buNone/>
            </a:pPr>
            <a:fld id="{00000000-1234-1234-1234-123412341234}" type="slidenum">
              <a:rPr lang="en-US" sz="1200" b="0" i="0" u="none" strike="noStrike" cap="none">
                <a:solidFill>
                  <a:srgbClr val="000000"/>
                </a:solidFill>
                <a:latin typeface="Times"/>
                <a:ea typeface="Times"/>
                <a:cs typeface="Times"/>
                <a:sym typeface="Times"/>
              </a:rPr>
              <a:t>‹#›</a:t>
            </a:fld>
            <a:endParaRPr lang="en-US" sz="1200" b="0" i="0" u="none" strike="noStrike" cap="none">
              <a:solidFill>
                <a:srgbClr val="000000"/>
              </a:solidFill>
              <a:latin typeface="Times"/>
              <a:ea typeface="Times"/>
              <a:cs typeface="Times"/>
              <a:sym typeface="Times"/>
            </a:endParaRPr>
          </a:p>
        </p:txBody>
      </p:sp>
    </p:spTree>
    <p:extLst>
      <p:ext uri="{BB962C8B-B14F-4D97-AF65-F5344CB8AC3E}">
        <p14:creationId xmlns:p14="http://schemas.microsoft.com/office/powerpoint/2010/main" val="14417038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a:buNone/>
            </a:pPr>
            <a:fld id="{00000000-1234-1234-1234-123412341234}" type="slidenum">
              <a:rPr lang="en-US" sz="1200" b="0" i="0" u="none">
                <a:solidFill>
                  <a:srgbClr val="000000"/>
                </a:solidFill>
                <a:latin typeface="Times"/>
                <a:ea typeface="Times"/>
                <a:cs typeface="Times"/>
                <a:sym typeface="Times"/>
              </a:rPr>
              <a:t>1</a:t>
            </a:fld>
            <a:endParaRPr lang="en-US" sz="1200" b="0" i="0" u="none">
              <a:solidFill>
                <a:srgbClr val="000000"/>
              </a:solidFill>
              <a:latin typeface="Times"/>
              <a:ea typeface="Times"/>
              <a:cs typeface="Times"/>
              <a:sym typeface="Times"/>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00934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17" name="Shape 17"/>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18" name="Shape 18"/>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strike="noStrike" cap="none">
                <a:solidFill>
                  <a:schemeClr val="dk1"/>
                </a:solidFill>
                <a:latin typeface="Times"/>
                <a:ea typeface="Times"/>
                <a:cs typeface="Times"/>
                <a:sym typeface="Times"/>
              </a:rPr>
              <a:t>‹#›</a:t>
            </a:fld>
            <a:endParaRPr lang="en-US" sz="7400" b="0" i="0" u="none" strike="noStrike" cap="none">
              <a:solidFill>
                <a:schemeClr val="dk1"/>
              </a:solidFill>
              <a:latin typeface="Times"/>
              <a:ea typeface="Times"/>
              <a:cs typeface="Times"/>
              <a:sym typeface="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74" name="Shape 74"/>
          <p:cNvSpPr txBox="1">
            <a:spLocks noGrp="1"/>
          </p:cNvSpPr>
          <p:nvPr>
            <p:ph type="body" idx="1"/>
          </p:nvPr>
        </p:nvSpPr>
        <p:spPr>
          <a:xfrm>
            <a:off x="3290887" y="9509125"/>
            <a:ext cx="37309424" cy="19751675"/>
          </a:xfrm>
          <a:prstGeom prst="rect">
            <a:avLst/>
          </a:prstGeom>
          <a:noFill/>
          <a:ln>
            <a:noFill/>
          </a:ln>
        </p:spPr>
        <p:txBody>
          <a:bodyPr lIns="91425" tIns="91425" rIns="91425" bIns="91425" anchor="t" anchorCtr="0"/>
          <a:lstStyle>
            <a:lvl1pPr marL="1803400" marR="0" lvl="0" indent="-736600" algn="l" rtl="0">
              <a:spcBef>
                <a:spcPts val="3360"/>
              </a:spcBef>
              <a:spcAft>
                <a:spcPts val="0"/>
              </a:spcAft>
              <a:buClr>
                <a:schemeClr val="dk1"/>
              </a:buClr>
              <a:buSzPct val="100000"/>
              <a:buFont typeface="Times"/>
              <a:buChar char="•"/>
              <a:defRPr sz="16800" b="0" i="0" u="none" strike="noStrike" cap="none">
                <a:solidFill>
                  <a:schemeClr val="dk1"/>
                </a:solidFill>
                <a:latin typeface="Times"/>
                <a:ea typeface="Times"/>
                <a:cs typeface="Times"/>
                <a:sym typeface="Times"/>
              </a:defRPr>
            </a:lvl1pPr>
            <a:lvl2pPr marL="3905250" marR="0" lvl="1" indent="-571500" algn="l" rtl="0">
              <a:spcBef>
                <a:spcPts val="2940"/>
              </a:spcBef>
              <a:spcAft>
                <a:spcPts val="0"/>
              </a:spcAft>
              <a:buClr>
                <a:schemeClr val="dk1"/>
              </a:buClr>
              <a:buSzPct val="100000"/>
              <a:buFont typeface="Times"/>
              <a:buChar char="–"/>
              <a:defRPr sz="14700" b="0" i="0" u="none" strike="noStrike" cap="none">
                <a:solidFill>
                  <a:schemeClr val="dk1"/>
                </a:solidFill>
                <a:latin typeface="Times"/>
                <a:ea typeface="Times"/>
                <a:cs typeface="Times"/>
                <a:sym typeface="Times"/>
              </a:defRPr>
            </a:lvl2pPr>
            <a:lvl3pPr marL="6008688" marR="0" lvl="2" indent="-407987" algn="l" rtl="0">
              <a:spcBef>
                <a:spcPts val="2520"/>
              </a:spcBef>
              <a:spcAft>
                <a:spcPts val="0"/>
              </a:spcAft>
              <a:buClr>
                <a:schemeClr val="dk1"/>
              </a:buClr>
              <a:buSzPct val="100000"/>
              <a:buFont typeface="Times"/>
              <a:buChar char="•"/>
              <a:defRPr sz="12600" b="0" i="0" u="none" strike="noStrike" cap="none">
                <a:solidFill>
                  <a:schemeClr val="dk1"/>
                </a:solidFill>
                <a:latin typeface="Times"/>
                <a:ea typeface="Times"/>
                <a:cs typeface="Times"/>
                <a:sym typeface="Times"/>
              </a:defRPr>
            </a:lvl3pPr>
            <a:lvl4pPr marL="8412163" marR="0" lvl="3" indent="-544513"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4pPr>
            <a:lvl5pPr marL="10815638" marR="0" lvl="4"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5pPr>
            <a:lvl6pPr marL="11272838" marR="0" lvl="5"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6pPr>
            <a:lvl7pPr marL="11730038" marR="0" lvl="6"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7pPr>
            <a:lvl8pPr marL="12187238" marR="0" lvl="7"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8pPr>
            <a:lvl9pPr marL="12644438" marR="0" lvl="8"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9pPr>
          </a:lstStyle>
          <a:p>
            <a:endParaRPr/>
          </a:p>
        </p:txBody>
      </p:sp>
      <p:sp>
        <p:nvSpPr>
          <p:cNvPr id="75" name="Shape 75"/>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76" name="Shape 76"/>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77" name="Shape 77"/>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3292475" y="10226675"/>
            <a:ext cx="37306248" cy="70548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80" name="Shape 80"/>
          <p:cNvSpPr txBox="1">
            <a:spLocks noGrp="1"/>
          </p:cNvSpPr>
          <p:nvPr>
            <p:ph type="subTitle" idx="1"/>
          </p:nvPr>
        </p:nvSpPr>
        <p:spPr>
          <a:xfrm>
            <a:off x="6583363" y="18653125"/>
            <a:ext cx="30724473" cy="8413749"/>
          </a:xfrm>
          <a:prstGeom prst="rect">
            <a:avLst/>
          </a:prstGeom>
          <a:noFill/>
          <a:ln>
            <a:noFill/>
          </a:ln>
        </p:spPr>
        <p:txBody>
          <a:bodyPr lIns="91425" tIns="91425" rIns="91425" bIns="91425" anchor="t" anchorCtr="0"/>
          <a:lstStyle>
            <a:lvl1pPr marL="0" marR="0" lvl="0" indent="0" algn="ctr" rtl="0">
              <a:spcBef>
                <a:spcPts val="3360"/>
              </a:spcBef>
              <a:spcAft>
                <a:spcPts val="0"/>
              </a:spcAft>
              <a:buClr>
                <a:schemeClr val="dk1"/>
              </a:buClr>
              <a:buFont typeface="Times"/>
              <a:buNone/>
              <a:defRPr sz="16800" b="0" i="0" u="none" strike="noStrike" cap="none">
                <a:solidFill>
                  <a:schemeClr val="dk1"/>
                </a:solidFill>
                <a:latin typeface="Times"/>
                <a:ea typeface="Times"/>
                <a:cs typeface="Times"/>
                <a:sym typeface="Times"/>
              </a:defRPr>
            </a:lvl1pPr>
            <a:lvl2pPr marL="457200" marR="0" lvl="1" indent="0" algn="ctr" rtl="0">
              <a:spcBef>
                <a:spcPts val="2940"/>
              </a:spcBef>
              <a:spcAft>
                <a:spcPts val="0"/>
              </a:spcAft>
              <a:buClr>
                <a:schemeClr val="dk1"/>
              </a:buClr>
              <a:buFont typeface="Times"/>
              <a:buNone/>
              <a:defRPr sz="14700" b="0" i="0" u="none" strike="noStrike" cap="none">
                <a:solidFill>
                  <a:schemeClr val="dk1"/>
                </a:solidFill>
                <a:latin typeface="Times"/>
                <a:ea typeface="Times"/>
                <a:cs typeface="Times"/>
                <a:sym typeface="Times"/>
              </a:defRPr>
            </a:lvl2pPr>
            <a:lvl3pPr marL="914400" marR="0" lvl="2" indent="0" algn="ctr" rtl="0">
              <a:spcBef>
                <a:spcPts val="2520"/>
              </a:spcBef>
              <a:spcAft>
                <a:spcPts val="0"/>
              </a:spcAft>
              <a:buClr>
                <a:schemeClr val="dk1"/>
              </a:buClr>
              <a:buFont typeface="Times"/>
              <a:buNone/>
              <a:defRPr sz="12600" b="0" i="0" u="none" strike="noStrike" cap="none">
                <a:solidFill>
                  <a:schemeClr val="dk1"/>
                </a:solidFill>
                <a:latin typeface="Times"/>
                <a:ea typeface="Times"/>
                <a:cs typeface="Times"/>
                <a:sym typeface="Times"/>
              </a:defRPr>
            </a:lvl3pPr>
            <a:lvl4pPr marL="1371600" marR="0" lvl="3" indent="0" algn="ctr" rtl="0">
              <a:spcBef>
                <a:spcPts val="2100"/>
              </a:spcBef>
              <a:spcAft>
                <a:spcPts val="0"/>
              </a:spcAft>
              <a:buClr>
                <a:schemeClr val="dk1"/>
              </a:buClr>
              <a:buFont typeface="Times"/>
              <a:buNone/>
              <a:defRPr sz="10500" b="0" i="0" u="none" strike="noStrike" cap="none">
                <a:solidFill>
                  <a:schemeClr val="dk1"/>
                </a:solidFill>
                <a:latin typeface="Times"/>
                <a:ea typeface="Times"/>
                <a:cs typeface="Times"/>
                <a:sym typeface="Times"/>
              </a:defRPr>
            </a:lvl4pPr>
            <a:lvl5pPr marL="1828800" marR="0" lvl="4" indent="0" algn="ctr" rtl="0">
              <a:spcBef>
                <a:spcPts val="2100"/>
              </a:spcBef>
              <a:spcAft>
                <a:spcPts val="0"/>
              </a:spcAft>
              <a:buClr>
                <a:schemeClr val="dk1"/>
              </a:buClr>
              <a:buFont typeface="Times"/>
              <a:buNone/>
              <a:defRPr sz="10500" b="0" i="0" u="none" strike="noStrike" cap="none">
                <a:solidFill>
                  <a:schemeClr val="dk1"/>
                </a:solidFill>
                <a:latin typeface="Times"/>
                <a:ea typeface="Times"/>
                <a:cs typeface="Times"/>
                <a:sym typeface="Times"/>
              </a:defRPr>
            </a:lvl5pPr>
            <a:lvl6pPr marL="2286000" marR="0" lvl="5" indent="0" algn="ctr" rtl="0">
              <a:spcBef>
                <a:spcPts val="2100"/>
              </a:spcBef>
              <a:spcAft>
                <a:spcPts val="0"/>
              </a:spcAft>
              <a:buClr>
                <a:schemeClr val="dk1"/>
              </a:buClr>
              <a:buFont typeface="Times"/>
              <a:buNone/>
              <a:defRPr sz="10500" b="0" i="0" u="none" strike="noStrike" cap="none">
                <a:solidFill>
                  <a:schemeClr val="dk1"/>
                </a:solidFill>
                <a:latin typeface="Times"/>
                <a:ea typeface="Times"/>
                <a:cs typeface="Times"/>
                <a:sym typeface="Times"/>
              </a:defRPr>
            </a:lvl6pPr>
            <a:lvl7pPr marL="2743200" marR="0" lvl="6" indent="0" algn="ctr" rtl="0">
              <a:spcBef>
                <a:spcPts val="2100"/>
              </a:spcBef>
              <a:spcAft>
                <a:spcPts val="0"/>
              </a:spcAft>
              <a:buClr>
                <a:schemeClr val="dk1"/>
              </a:buClr>
              <a:buFont typeface="Times"/>
              <a:buNone/>
              <a:defRPr sz="10500" b="0" i="0" u="none" strike="noStrike" cap="none">
                <a:solidFill>
                  <a:schemeClr val="dk1"/>
                </a:solidFill>
                <a:latin typeface="Times"/>
                <a:ea typeface="Times"/>
                <a:cs typeface="Times"/>
                <a:sym typeface="Times"/>
              </a:defRPr>
            </a:lvl7pPr>
            <a:lvl8pPr marL="3200400" marR="0" lvl="7" indent="0" algn="ctr" rtl="0">
              <a:spcBef>
                <a:spcPts val="2100"/>
              </a:spcBef>
              <a:spcAft>
                <a:spcPts val="0"/>
              </a:spcAft>
              <a:buClr>
                <a:schemeClr val="dk1"/>
              </a:buClr>
              <a:buFont typeface="Times"/>
              <a:buNone/>
              <a:defRPr sz="10500" b="0" i="0" u="none" strike="noStrike" cap="none">
                <a:solidFill>
                  <a:schemeClr val="dk1"/>
                </a:solidFill>
                <a:latin typeface="Times"/>
                <a:ea typeface="Times"/>
                <a:cs typeface="Times"/>
                <a:sym typeface="Times"/>
              </a:defRPr>
            </a:lvl8pPr>
            <a:lvl9pPr marL="3657600" marR="0" lvl="8" indent="0" algn="ctr" rtl="0">
              <a:spcBef>
                <a:spcPts val="2100"/>
              </a:spcBef>
              <a:spcAft>
                <a:spcPts val="0"/>
              </a:spcAft>
              <a:buClr>
                <a:schemeClr val="dk1"/>
              </a:buClr>
              <a:buFont typeface="Times"/>
              <a:buNone/>
              <a:defRPr sz="10500" b="0" i="0" u="none" strike="noStrike" cap="none">
                <a:solidFill>
                  <a:schemeClr val="dk1"/>
                </a:solidFill>
                <a:latin typeface="Times"/>
                <a:ea typeface="Times"/>
                <a:cs typeface="Times"/>
                <a:sym typeface="Times"/>
              </a:defRPr>
            </a:lvl9pPr>
          </a:lstStyle>
          <a:p>
            <a:endParaRPr/>
          </a:p>
        </p:txBody>
      </p:sp>
      <p:sp>
        <p:nvSpPr>
          <p:cNvPr id="81" name="Shape 81"/>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82" name="Shape 82"/>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83" name="Shape 83"/>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rot="5400000">
            <a:off x="22769511" y="11430000"/>
            <a:ext cx="26335038" cy="93265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21" name="Shape 21"/>
          <p:cNvSpPr txBox="1">
            <a:spLocks noGrp="1"/>
          </p:cNvSpPr>
          <p:nvPr>
            <p:ph type="body" idx="1"/>
          </p:nvPr>
        </p:nvSpPr>
        <p:spPr>
          <a:xfrm rot="5400000">
            <a:off x="4038599" y="2178050"/>
            <a:ext cx="26335038" cy="27830463"/>
          </a:xfrm>
          <a:prstGeom prst="rect">
            <a:avLst/>
          </a:prstGeom>
          <a:noFill/>
          <a:ln>
            <a:noFill/>
          </a:ln>
        </p:spPr>
        <p:txBody>
          <a:bodyPr lIns="91425" tIns="91425" rIns="91425" bIns="91425" anchor="t" anchorCtr="0"/>
          <a:lstStyle>
            <a:lvl1pPr marL="1803400" marR="0" lvl="0" indent="-736600" algn="l" rtl="0">
              <a:spcBef>
                <a:spcPts val="3360"/>
              </a:spcBef>
              <a:spcAft>
                <a:spcPts val="0"/>
              </a:spcAft>
              <a:buClr>
                <a:schemeClr val="dk1"/>
              </a:buClr>
              <a:buSzPct val="100000"/>
              <a:buFont typeface="Times"/>
              <a:buChar char="•"/>
              <a:defRPr sz="16800" b="0" i="0" u="none" strike="noStrike" cap="none">
                <a:solidFill>
                  <a:schemeClr val="dk1"/>
                </a:solidFill>
                <a:latin typeface="Times"/>
                <a:ea typeface="Times"/>
                <a:cs typeface="Times"/>
                <a:sym typeface="Times"/>
              </a:defRPr>
            </a:lvl1pPr>
            <a:lvl2pPr marL="3905250" marR="0" lvl="1" indent="-571500" algn="l" rtl="0">
              <a:spcBef>
                <a:spcPts val="2940"/>
              </a:spcBef>
              <a:spcAft>
                <a:spcPts val="0"/>
              </a:spcAft>
              <a:buClr>
                <a:schemeClr val="dk1"/>
              </a:buClr>
              <a:buSzPct val="100000"/>
              <a:buFont typeface="Times"/>
              <a:buChar char="–"/>
              <a:defRPr sz="14700" b="0" i="0" u="none" strike="noStrike" cap="none">
                <a:solidFill>
                  <a:schemeClr val="dk1"/>
                </a:solidFill>
                <a:latin typeface="Times"/>
                <a:ea typeface="Times"/>
                <a:cs typeface="Times"/>
                <a:sym typeface="Times"/>
              </a:defRPr>
            </a:lvl2pPr>
            <a:lvl3pPr marL="6008688" marR="0" lvl="2" indent="-407987" algn="l" rtl="0">
              <a:spcBef>
                <a:spcPts val="2520"/>
              </a:spcBef>
              <a:spcAft>
                <a:spcPts val="0"/>
              </a:spcAft>
              <a:buClr>
                <a:schemeClr val="dk1"/>
              </a:buClr>
              <a:buSzPct val="100000"/>
              <a:buFont typeface="Times"/>
              <a:buChar char="•"/>
              <a:defRPr sz="12600" b="0" i="0" u="none" strike="noStrike" cap="none">
                <a:solidFill>
                  <a:schemeClr val="dk1"/>
                </a:solidFill>
                <a:latin typeface="Times"/>
                <a:ea typeface="Times"/>
                <a:cs typeface="Times"/>
                <a:sym typeface="Times"/>
              </a:defRPr>
            </a:lvl3pPr>
            <a:lvl4pPr marL="8412163" marR="0" lvl="3" indent="-544513"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4pPr>
            <a:lvl5pPr marL="10815638" marR="0" lvl="4"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5pPr>
            <a:lvl6pPr marL="11272838" marR="0" lvl="5"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6pPr>
            <a:lvl7pPr marL="11730038" marR="0" lvl="6"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7pPr>
            <a:lvl8pPr marL="12187238" marR="0" lvl="7"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8pPr>
            <a:lvl9pPr marL="12644438" marR="0" lvl="8"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9pPr>
          </a:lstStyle>
          <a:p>
            <a:endParaRPr/>
          </a:p>
        </p:txBody>
      </p:sp>
      <p:sp>
        <p:nvSpPr>
          <p:cNvPr id="22" name="Shape 22"/>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23" name="Shape 23"/>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24" name="Shape 24"/>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27" name="Shape 27"/>
          <p:cNvSpPr txBox="1">
            <a:spLocks noGrp="1"/>
          </p:cNvSpPr>
          <p:nvPr>
            <p:ph type="body" idx="1"/>
          </p:nvPr>
        </p:nvSpPr>
        <p:spPr>
          <a:xfrm rot="5400000">
            <a:off x="12069762" y="730250"/>
            <a:ext cx="19751675" cy="37309424"/>
          </a:xfrm>
          <a:prstGeom prst="rect">
            <a:avLst/>
          </a:prstGeom>
          <a:noFill/>
          <a:ln>
            <a:noFill/>
          </a:ln>
        </p:spPr>
        <p:txBody>
          <a:bodyPr lIns="91425" tIns="91425" rIns="91425" bIns="91425" anchor="t" anchorCtr="0"/>
          <a:lstStyle>
            <a:lvl1pPr marL="1803400" marR="0" lvl="0" indent="-736600" algn="l" rtl="0">
              <a:spcBef>
                <a:spcPts val="3360"/>
              </a:spcBef>
              <a:spcAft>
                <a:spcPts val="0"/>
              </a:spcAft>
              <a:buClr>
                <a:schemeClr val="dk1"/>
              </a:buClr>
              <a:buSzPct val="100000"/>
              <a:buFont typeface="Times"/>
              <a:buChar char="•"/>
              <a:defRPr sz="16800" b="0" i="0" u="none" strike="noStrike" cap="none">
                <a:solidFill>
                  <a:schemeClr val="dk1"/>
                </a:solidFill>
                <a:latin typeface="Times"/>
                <a:ea typeface="Times"/>
                <a:cs typeface="Times"/>
                <a:sym typeface="Times"/>
              </a:defRPr>
            </a:lvl1pPr>
            <a:lvl2pPr marL="3905250" marR="0" lvl="1" indent="-571500" algn="l" rtl="0">
              <a:spcBef>
                <a:spcPts val="2940"/>
              </a:spcBef>
              <a:spcAft>
                <a:spcPts val="0"/>
              </a:spcAft>
              <a:buClr>
                <a:schemeClr val="dk1"/>
              </a:buClr>
              <a:buSzPct val="100000"/>
              <a:buFont typeface="Times"/>
              <a:buChar char="–"/>
              <a:defRPr sz="14700" b="0" i="0" u="none" strike="noStrike" cap="none">
                <a:solidFill>
                  <a:schemeClr val="dk1"/>
                </a:solidFill>
                <a:latin typeface="Times"/>
                <a:ea typeface="Times"/>
                <a:cs typeface="Times"/>
                <a:sym typeface="Times"/>
              </a:defRPr>
            </a:lvl2pPr>
            <a:lvl3pPr marL="6008688" marR="0" lvl="2" indent="-407987" algn="l" rtl="0">
              <a:spcBef>
                <a:spcPts val="2520"/>
              </a:spcBef>
              <a:spcAft>
                <a:spcPts val="0"/>
              </a:spcAft>
              <a:buClr>
                <a:schemeClr val="dk1"/>
              </a:buClr>
              <a:buSzPct val="100000"/>
              <a:buFont typeface="Times"/>
              <a:buChar char="•"/>
              <a:defRPr sz="12600" b="0" i="0" u="none" strike="noStrike" cap="none">
                <a:solidFill>
                  <a:schemeClr val="dk1"/>
                </a:solidFill>
                <a:latin typeface="Times"/>
                <a:ea typeface="Times"/>
                <a:cs typeface="Times"/>
                <a:sym typeface="Times"/>
              </a:defRPr>
            </a:lvl3pPr>
            <a:lvl4pPr marL="8412163" marR="0" lvl="3" indent="-544513"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4pPr>
            <a:lvl5pPr marL="10815638" marR="0" lvl="4"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5pPr>
            <a:lvl6pPr marL="11272838" marR="0" lvl="5"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6pPr>
            <a:lvl7pPr marL="11730038" marR="0" lvl="6"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7pPr>
            <a:lvl8pPr marL="12187238" marR="0" lvl="7"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8pPr>
            <a:lvl9pPr marL="12644438" marR="0" lvl="8"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9pPr>
          </a:lstStyle>
          <a:p>
            <a:endParaRPr/>
          </a:p>
        </p:txBody>
      </p:sp>
      <p:sp>
        <p:nvSpPr>
          <p:cNvPr id="28" name="Shape 28"/>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29" name="Shape 29"/>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30" name="Shape 30"/>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602663" y="23042562"/>
            <a:ext cx="26335038" cy="272097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33" name="Shape 33"/>
          <p:cNvSpPr>
            <a:spLocks noGrp="1"/>
          </p:cNvSpPr>
          <p:nvPr>
            <p:ph type="pic" idx="2"/>
          </p:nvPr>
        </p:nvSpPr>
        <p:spPr>
          <a:xfrm>
            <a:off x="8602663" y="2941638"/>
            <a:ext cx="26335038" cy="19750086"/>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imes"/>
              <a:buNone/>
              <a:defRPr sz="3200" b="0" i="0" u="none" strike="noStrike" cap="none">
                <a:solidFill>
                  <a:schemeClr val="dk1"/>
                </a:solidFill>
                <a:latin typeface="Times"/>
                <a:ea typeface="Times"/>
                <a:cs typeface="Times"/>
                <a:sym typeface="Times"/>
              </a:defRPr>
            </a:lvl1pPr>
            <a:lvl2pPr marL="457200" marR="0" lvl="1" indent="0" algn="l" rtl="0">
              <a:spcBef>
                <a:spcPts val="560"/>
              </a:spcBef>
              <a:spcAft>
                <a:spcPts val="0"/>
              </a:spcAft>
              <a:buClr>
                <a:schemeClr val="dk1"/>
              </a:buClr>
              <a:buFont typeface="Times"/>
              <a:buNone/>
              <a:defRPr sz="2800" b="0" i="0" u="none" strike="noStrike" cap="none">
                <a:solidFill>
                  <a:schemeClr val="dk1"/>
                </a:solidFill>
                <a:latin typeface="Times"/>
                <a:ea typeface="Times"/>
                <a:cs typeface="Times"/>
                <a:sym typeface="Times"/>
              </a:defRPr>
            </a:lvl2pPr>
            <a:lvl3pPr marL="914400" marR="0" lvl="2" indent="0" algn="l" rtl="0">
              <a:spcBef>
                <a:spcPts val="480"/>
              </a:spcBef>
              <a:spcAft>
                <a:spcPts val="0"/>
              </a:spcAft>
              <a:buClr>
                <a:schemeClr val="dk1"/>
              </a:buClr>
              <a:buFont typeface="Times"/>
              <a:buNone/>
              <a:defRPr sz="2400" b="0" i="0" u="none" strike="noStrike" cap="none">
                <a:solidFill>
                  <a:schemeClr val="dk1"/>
                </a:solidFill>
                <a:latin typeface="Times"/>
                <a:ea typeface="Times"/>
                <a:cs typeface="Times"/>
                <a:sym typeface="Times"/>
              </a:defRPr>
            </a:lvl3pPr>
            <a:lvl4pPr marL="1371600" marR="0" lvl="3"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4pPr>
            <a:lvl5pPr marL="1828800" marR="0" lvl="4"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5pPr>
            <a:lvl6pPr marL="2286000" marR="0" lvl="5"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34" name="Shape 34"/>
          <p:cNvSpPr txBox="1">
            <a:spLocks noGrp="1"/>
          </p:cNvSpPr>
          <p:nvPr>
            <p:ph type="body" idx="1"/>
          </p:nvPr>
        </p:nvSpPr>
        <p:spPr>
          <a:xfrm>
            <a:off x="8602663" y="25763537"/>
            <a:ext cx="26335038" cy="3862387"/>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1pPr>
            <a:lvl2pPr marL="457200" marR="0" lvl="1" indent="0" algn="l" rtl="0">
              <a:spcBef>
                <a:spcPts val="240"/>
              </a:spcBef>
              <a:spcAft>
                <a:spcPts val="0"/>
              </a:spcAft>
              <a:buClr>
                <a:schemeClr val="dk1"/>
              </a:buClr>
              <a:buFont typeface="Times"/>
              <a:buNone/>
              <a:defRPr sz="1200" b="0" i="0" u="none" strike="noStrike" cap="none">
                <a:solidFill>
                  <a:schemeClr val="dk1"/>
                </a:solidFill>
                <a:latin typeface="Times"/>
                <a:ea typeface="Times"/>
                <a:cs typeface="Times"/>
                <a:sym typeface="Times"/>
              </a:defRPr>
            </a:lvl2pPr>
            <a:lvl3pPr marL="914400" marR="0" lvl="2" indent="0" algn="l" rtl="0">
              <a:spcBef>
                <a:spcPts val="200"/>
              </a:spcBef>
              <a:spcAft>
                <a:spcPts val="0"/>
              </a:spcAft>
              <a:buClr>
                <a:schemeClr val="dk1"/>
              </a:buClr>
              <a:buFont typeface="Times"/>
              <a:buNone/>
              <a:defRPr sz="1000" b="0" i="0" u="none" strike="noStrike" cap="none">
                <a:solidFill>
                  <a:schemeClr val="dk1"/>
                </a:solidFill>
                <a:latin typeface="Times"/>
                <a:ea typeface="Times"/>
                <a:cs typeface="Times"/>
                <a:sym typeface="Times"/>
              </a:defRPr>
            </a:lvl3pPr>
            <a:lvl4pPr marL="1371600" marR="0" lvl="3"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4pPr>
            <a:lvl5pPr marL="1828800" marR="0" lvl="4"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35" name="Shape 35"/>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36" name="Shape 36"/>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37" name="Shape 37"/>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193925" y="1311275"/>
            <a:ext cx="14439900" cy="557688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40" name="Shape 40"/>
          <p:cNvSpPr txBox="1">
            <a:spLocks noGrp="1"/>
          </p:cNvSpPr>
          <p:nvPr>
            <p:ph type="body" idx="1"/>
          </p:nvPr>
        </p:nvSpPr>
        <p:spPr>
          <a:xfrm>
            <a:off x="17160875" y="1311275"/>
            <a:ext cx="24536398" cy="28093989"/>
          </a:xfrm>
          <a:prstGeom prst="rect">
            <a:avLst/>
          </a:prstGeom>
          <a:noFill/>
          <a:ln>
            <a:noFill/>
          </a:ln>
        </p:spPr>
        <p:txBody>
          <a:bodyPr lIns="91425" tIns="91425" rIns="91425" bIns="91425" anchor="t" anchorCtr="0"/>
          <a:lstStyle>
            <a:lvl1pPr marL="1803400" marR="0" lvl="0" indent="-1600200" algn="l" rtl="0">
              <a:spcBef>
                <a:spcPts val="640"/>
              </a:spcBef>
              <a:spcAft>
                <a:spcPts val="0"/>
              </a:spcAft>
              <a:buClr>
                <a:schemeClr val="dk1"/>
              </a:buClr>
              <a:buSzPct val="100000"/>
              <a:buFont typeface="Times"/>
              <a:buChar char="•"/>
              <a:defRPr sz="3200" b="0" i="0" u="none" strike="noStrike" cap="none">
                <a:solidFill>
                  <a:schemeClr val="dk1"/>
                </a:solidFill>
                <a:latin typeface="Times"/>
                <a:ea typeface="Times"/>
                <a:cs typeface="Times"/>
                <a:sym typeface="Times"/>
              </a:defRPr>
            </a:lvl1pPr>
            <a:lvl2pPr marL="3905250" marR="0" lvl="1" indent="-132715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2pPr>
            <a:lvl3pPr marL="6008688" marR="0" lvl="2" indent="-1055687"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3pPr>
            <a:lvl4pPr marL="8412163" marR="0" lvl="3" indent="-1084263"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4pPr>
            <a:lvl5pPr marL="10815638" marR="0" lvl="4" indent="-1074738"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5pPr>
            <a:lvl6pPr marL="11272838" marR="0" lvl="5" indent="-1074738"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6pPr>
            <a:lvl7pPr marL="11730038" marR="0" lvl="6" indent="-1074738"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7pPr>
            <a:lvl8pPr marL="12187238" marR="0" lvl="7" indent="-1074738"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8pPr>
            <a:lvl9pPr marL="12644438" marR="0" lvl="8" indent="-1074738"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41" name="Shape 41"/>
          <p:cNvSpPr txBox="1">
            <a:spLocks noGrp="1"/>
          </p:cNvSpPr>
          <p:nvPr>
            <p:ph type="body" idx="2"/>
          </p:nvPr>
        </p:nvSpPr>
        <p:spPr>
          <a:xfrm>
            <a:off x="2193925" y="6888163"/>
            <a:ext cx="14439900" cy="22517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1pPr>
            <a:lvl2pPr marL="457200" marR="0" lvl="1" indent="0" algn="l" rtl="0">
              <a:spcBef>
                <a:spcPts val="240"/>
              </a:spcBef>
              <a:spcAft>
                <a:spcPts val="0"/>
              </a:spcAft>
              <a:buClr>
                <a:schemeClr val="dk1"/>
              </a:buClr>
              <a:buFont typeface="Times"/>
              <a:buNone/>
              <a:defRPr sz="1200" b="0" i="0" u="none" strike="noStrike" cap="none">
                <a:solidFill>
                  <a:schemeClr val="dk1"/>
                </a:solidFill>
                <a:latin typeface="Times"/>
                <a:ea typeface="Times"/>
                <a:cs typeface="Times"/>
                <a:sym typeface="Times"/>
              </a:defRPr>
            </a:lvl2pPr>
            <a:lvl3pPr marL="914400" marR="0" lvl="2" indent="0" algn="l" rtl="0">
              <a:spcBef>
                <a:spcPts val="200"/>
              </a:spcBef>
              <a:spcAft>
                <a:spcPts val="0"/>
              </a:spcAft>
              <a:buClr>
                <a:schemeClr val="dk1"/>
              </a:buClr>
              <a:buFont typeface="Times"/>
              <a:buNone/>
              <a:defRPr sz="1000" b="0" i="0" u="none" strike="noStrike" cap="none">
                <a:solidFill>
                  <a:schemeClr val="dk1"/>
                </a:solidFill>
                <a:latin typeface="Times"/>
                <a:ea typeface="Times"/>
                <a:cs typeface="Times"/>
                <a:sym typeface="Times"/>
              </a:defRPr>
            </a:lvl3pPr>
            <a:lvl4pPr marL="1371600" marR="0" lvl="3"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4pPr>
            <a:lvl5pPr marL="1828800" marR="0" lvl="4"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42" name="Shape 42"/>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43" name="Shape 43"/>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44" name="Shape 44"/>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47" name="Shape 47"/>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48" name="Shape 48"/>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49" name="Shape 49"/>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52" name="Shape 52"/>
          <p:cNvSpPr txBox="1">
            <a:spLocks noGrp="1"/>
          </p:cNvSpPr>
          <p:nvPr>
            <p:ph type="body" idx="1"/>
          </p:nvPr>
        </p:nvSpPr>
        <p:spPr>
          <a:xfrm>
            <a:off x="2193925" y="7369175"/>
            <a:ext cx="19392900" cy="3070224"/>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a:buNone/>
              <a:defRPr sz="2400" b="1" i="0" u="none" strike="noStrike" cap="none">
                <a:solidFill>
                  <a:schemeClr val="dk1"/>
                </a:solidFill>
                <a:latin typeface="Times"/>
                <a:ea typeface="Times"/>
                <a:cs typeface="Times"/>
                <a:sym typeface="Times"/>
              </a:defRPr>
            </a:lvl1pPr>
            <a:lvl2pPr marL="457200" marR="0" lvl="1" indent="0" algn="l" rtl="0">
              <a:spcBef>
                <a:spcPts val="400"/>
              </a:spcBef>
              <a:spcAft>
                <a:spcPts val="0"/>
              </a:spcAft>
              <a:buClr>
                <a:schemeClr val="dk1"/>
              </a:buClr>
              <a:buFont typeface="Times"/>
              <a:buNone/>
              <a:defRPr sz="2000" b="1" i="0" u="none" strike="noStrike" cap="none">
                <a:solidFill>
                  <a:schemeClr val="dk1"/>
                </a:solidFill>
                <a:latin typeface="Times"/>
                <a:ea typeface="Times"/>
                <a:cs typeface="Times"/>
                <a:sym typeface="Times"/>
              </a:defRPr>
            </a:lvl2pPr>
            <a:lvl3pPr marL="914400" marR="0" lvl="2" indent="0" algn="l" rtl="0">
              <a:spcBef>
                <a:spcPts val="360"/>
              </a:spcBef>
              <a:spcAft>
                <a:spcPts val="0"/>
              </a:spcAft>
              <a:buClr>
                <a:schemeClr val="dk1"/>
              </a:buClr>
              <a:buFont typeface="Times"/>
              <a:buNone/>
              <a:defRPr sz="1800" b="1" i="0" u="none" strike="noStrike" cap="none">
                <a:solidFill>
                  <a:schemeClr val="dk1"/>
                </a:solidFill>
                <a:latin typeface="Times"/>
                <a:ea typeface="Times"/>
                <a:cs typeface="Times"/>
                <a:sym typeface="Times"/>
              </a:defRPr>
            </a:lvl3pPr>
            <a:lvl4pPr marL="1371600" marR="0" lvl="3"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4pPr>
            <a:lvl5pPr marL="1828800" marR="0" lvl="4"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5pPr>
            <a:lvl6pPr marL="2286000" marR="0" lvl="5"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6pPr>
            <a:lvl7pPr marL="2743200" marR="0" lvl="6"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7pPr>
            <a:lvl8pPr marL="3200400" marR="0" lvl="7"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8pPr>
            <a:lvl9pPr marL="3657600" marR="0" lvl="8"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9pPr>
          </a:lstStyle>
          <a:p>
            <a:endParaRPr/>
          </a:p>
        </p:txBody>
      </p:sp>
      <p:sp>
        <p:nvSpPr>
          <p:cNvPr id="53" name="Shape 53"/>
          <p:cNvSpPr txBox="1">
            <a:spLocks noGrp="1"/>
          </p:cNvSpPr>
          <p:nvPr>
            <p:ph type="body" idx="2"/>
          </p:nvPr>
        </p:nvSpPr>
        <p:spPr>
          <a:xfrm>
            <a:off x="2193925" y="10439400"/>
            <a:ext cx="19392900" cy="18965862"/>
          </a:xfrm>
          <a:prstGeom prst="rect">
            <a:avLst/>
          </a:prstGeom>
          <a:noFill/>
          <a:ln>
            <a:noFill/>
          </a:ln>
        </p:spPr>
        <p:txBody>
          <a:bodyPr lIns="91425" tIns="91425" rIns="91425" bIns="91425" anchor="t" anchorCtr="0"/>
          <a:lstStyle>
            <a:lvl1pPr marL="1803400" marR="0" lvl="0" indent="-165100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1pPr>
            <a:lvl2pPr marL="3905250" marR="0" lvl="1" indent="-137795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2pPr>
            <a:lvl3pPr marL="6008688" marR="0" lvl="2" indent="-1093787"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3pPr>
            <a:lvl4pPr marL="8412163" marR="0" lvl="3" indent="-1109663"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10815638" marR="0" lvl="4"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11272838" marR="0" lvl="5"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11730038" marR="0" lvl="6"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12187238" marR="0" lvl="7"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12644438" marR="0" lvl="8"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54" name="Shape 54"/>
          <p:cNvSpPr txBox="1">
            <a:spLocks noGrp="1"/>
          </p:cNvSpPr>
          <p:nvPr>
            <p:ph type="body" idx="3"/>
          </p:nvPr>
        </p:nvSpPr>
        <p:spPr>
          <a:xfrm>
            <a:off x="22296437" y="7369175"/>
            <a:ext cx="19400836" cy="3070224"/>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a:buNone/>
              <a:defRPr sz="2400" b="1" i="0" u="none" strike="noStrike" cap="none">
                <a:solidFill>
                  <a:schemeClr val="dk1"/>
                </a:solidFill>
                <a:latin typeface="Times"/>
                <a:ea typeface="Times"/>
                <a:cs typeface="Times"/>
                <a:sym typeface="Times"/>
              </a:defRPr>
            </a:lvl1pPr>
            <a:lvl2pPr marL="457200" marR="0" lvl="1" indent="0" algn="l" rtl="0">
              <a:spcBef>
                <a:spcPts val="400"/>
              </a:spcBef>
              <a:spcAft>
                <a:spcPts val="0"/>
              </a:spcAft>
              <a:buClr>
                <a:schemeClr val="dk1"/>
              </a:buClr>
              <a:buFont typeface="Times"/>
              <a:buNone/>
              <a:defRPr sz="2000" b="1" i="0" u="none" strike="noStrike" cap="none">
                <a:solidFill>
                  <a:schemeClr val="dk1"/>
                </a:solidFill>
                <a:latin typeface="Times"/>
                <a:ea typeface="Times"/>
                <a:cs typeface="Times"/>
                <a:sym typeface="Times"/>
              </a:defRPr>
            </a:lvl2pPr>
            <a:lvl3pPr marL="914400" marR="0" lvl="2" indent="0" algn="l" rtl="0">
              <a:spcBef>
                <a:spcPts val="360"/>
              </a:spcBef>
              <a:spcAft>
                <a:spcPts val="0"/>
              </a:spcAft>
              <a:buClr>
                <a:schemeClr val="dk1"/>
              </a:buClr>
              <a:buFont typeface="Times"/>
              <a:buNone/>
              <a:defRPr sz="1800" b="1" i="0" u="none" strike="noStrike" cap="none">
                <a:solidFill>
                  <a:schemeClr val="dk1"/>
                </a:solidFill>
                <a:latin typeface="Times"/>
                <a:ea typeface="Times"/>
                <a:cs typeface="Times"/>
                <a:sym typeface="Times"/>
              </a:defRPr>
            </a:lvl3pPr>
            <a:lvl4pPr marL="1371600" marR="0" lvl="3"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4pPr>
            <a:lvl5pPr marL="1828800" marR="0" lvl="4"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5pPr>
            <a:lvl6pPr marL="2286000" marR="0" lvl="5"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6pPr>
            <a:lvl7pPr marL="2743200" marR="0" lvl="6"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7pPr>
            <a:lvl8pPr marL="3200400" marR="0" lvl="7"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8pPr>
            <a:lvl9pPr marL="3657600" marR="0" lvl="8" indent="0" algn="l" rtl="0">
              <a:spcBef>
                <a:spcPts val="320"/>
              </a:spcBef>
              <a:spcAft>
                <a:spcPts val="0"/>
              </a:spcAft>
              <a:buClr>
                <a:schemeClr val="dk1"/>
              </a:buClr>
              <a:buFont typeface="Times"/>
              <a:buNone/>
              <a:defRPr sz="1600" b="1" i="0" u="none" strike="noStrike" cap="none">
                <a:solidFill>
                  <a:schemeClr val="dk1"/>
                </a:solidFill>
                <a:latin typeface="Times"/>
                <a:ea typeface="Times"/>
                <a:cs typeface="Times"/>
                <a:sym typeface="Times"/>
              </a:defRPr>
            </a:lvl9pPr>
          </a:lstStyle>
          <a:p>
            <a:endParaRPr/>
          </a:p>
        </p:txBody>
      </p:sp>
      <p:sp>
        <p:nvSpPr>
          <p:cNvPr id="55" name="Shape 55"/>
          <p:cNvSpPr txBox="1">
            <a:spLocks noGrp="1"/>
          </p:cNvSpPr>
          <p:nvPr>
            <p:ph type="body" idx="4"/>
          </p:nvPr>
        </p:nvSpPr>
        <p:spPr>
          <a:xfrm>
            <a:off x="22296437" y="10439400"/>
            <a:ext cx="19400836" cy="18965862"/>
          </a:xfrm>
          <a:prstGeom prst="rect">
            <a:avLst/>
          </a:prstGeom>
          <a:noFill/>
          <a:ln>
            <a:noFill/>
          </a:ln>
        </p:spPr>
        <p:txBody>
          <a:bodyPr lIns="91425" tIns="91425" rIns="91425" bIns="91425" anchor="t" anchorCtr="0"/>
          <a:lstStyle>
            <a:lvl1pPr marL="1803400" marR="0" lvl="0" indent="-165100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1pPr>
            <a:lvl2pPr marL="3905250" marR="0" lvl="1" indent="-1377950"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2pPr>
            <a:lvl3pPr marL="6008688" marR="0" lvl="2" indent="-1093787"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3pPr>
            <a:lvl4pPr marL="8412163" marR="0" lvl="3" indent="-1109663"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4pPr>
            <a:lvl5pPr marL="10815638" marR="0" lvl="4"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5pPr>
            <a:lvl6pPr marL="11272838" marR="0" lvl="5"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6pPr>
            <a:lvl7pPr marL="11730038" marR="0" lvl="6"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7pPr>
            <a:lvl8pPr marL="12187238" marR="0" lvl="7"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8pPr>
            <a:lvl9pPr marL="12644438" marR="0" lvl="8" indent="-1100138" algn="l" rtl="0">
              <a:spcBef>
                <a:spcPts val="320"/>
              </a:spcBef>
              <a:spcAft>
                <a:spcPts val="0"/>
              </a:spcAft>
              <a:buClr>
                <a:schemeClr val="dk1"/>
              </a:buClr>
              <a:buSzPct val="100000"/>
              <a:buFont typeface="Times"/>
              <a:buChar char="»"/>
              <a:defRPr sz="1600" b="0" i="0" u="none" strike="noStrike" cap="none">
                <a:solidFill>
                  <a:schemeClr val="dk1"/>
                </a:solidFill>
                <a:latin typeface="Times"/>
                <a:ea typeface="Times"/>
                <a:cs typeface="Times"/>
                <a:sym typeface="Times"/>
              </a:defRPr>
            </a:lvl9pPr>
          </a:lstStyle>
          <a:p>
            <a:endParaRPr/>
          </a:p>
        </p:txBody>
      </p:sp>
      <p:sp>
        <p:nvSpPr>
          <p:cNvPr id="56" name="Shape 56"/>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57" name="Shape 57"/>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58" name="Shape 58"/>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61" name="Shape 61"/>
          <p:cNvSpPr txBox="1">
            <a:spLocks noGrp="1"/>
          </p:cNvSpPr>
          <p:nvPr>
            <p:ph type="body" idx="1"/>
          </p:nvPr>
        </p:nvSpPr>
        <p:spPr>
          <a:xfrm>
            <a:off x="3290887" y="9509125"/>
            <a:ext cx="18578511" cy="19751675"/>
          </a:xfrm>
          <a:prstGeom prst="rect">
            <a:avLst/>
          </a:prstGeom>
          <a:noFill/>
          <a:ln>
            <a:noFill/>
          </a:ln>
        </p:spPr>
        <p:txBody>
          <a:bodyPr lIns="91425" tIns="91425" rIns="91425" bIns="91425" anchor="t" anchorCtr="0"/>
          <a:lstStyle>
            <a:lvl1pPr marL="1803400" marR="0" lvl="0" indent="-162560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1pPr>
            <a:lvl2pPr marL="3905250" marR="0" lvl="1" indent="-135255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2pPr>
            <a:lvl3pPr marL="6008688" marR="0" lvl="2" indent="-1081087"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3pPr>
            <a:lvl4pPr marL="8412163" marR="0" lvl="3" indent="-1096963"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4pPr>
            <a:lvl5pPr marL="10815638" marR="0" lvl="4"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5pPr>
            <a:lvl6pPr marL="11272838" marR="0" lvl="5"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6pPr>
            <a:lvl7pPr marL="11730038" marR="0" lvl="6"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7pPr>
            <a:lvl8pPr marL="12187238" marR="0" lvl="7"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8pPr>
            <a:lvl9pPr marL="12644438" marR="0" lvl="8"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9pPr>
          </a:lstStyle>
          <a:p>
            <a:endParaRPr/>
          </a:p>
        </p:txBody>
      </p:sp>
      <p:sp>
        <p:nvSpPr>
          <p:cNvPr id="62" name="Shape 62"/>
          <p:cNvSpPr txBox="1">
            <a:spLocks noGrp="1"/>
          </p:cNvSpPr>
          <p:nvPr>
            <p:ph type="body" idx="2"/>
          </p:nvPr>
        </p:nvSpPr>
        <p:spPr>
          <a:xfrm>
            <a:off x="22021800" y="9509125"/>
            <a:ext cx="18578513" cy="19751675"/>
          </a:xfrm>
          <a:prstGeom prst="rect">
            <a:avLst/>
          </a:prstGeom>
          <a:noFill/>
          <a:ln>
            <a:noFill/>
          </a:ln>
        </p:spPr>
        <p:txBody>
          <a:bodyPr lIns="91425" tIns="91425" rIns="91425" bIns="91425" anchor="t" anchorCtr="0"/>
          <a:lstStyle>
            <a:lvl1pPr marL="1803400" marR="0" lvl="0" indent="-1625600" algn="l" rtl="0">
              <a:spcBef>
                <a:spcPts val="560"/>
              </a:spcBef>
              <a:spcAft>
                <a:spcPts val="0"/>
              </a:spcAft>
              <a:buClr>
                <a:schemeClr val="dk1"/>
              </a:buClr>
              <a:buSzPct val="100000"/>
              <a:buFont typeface="Times"/>
              <a:buChar char="•"/>
              <a:defRPr sz="2800" b="0" i="0" u="none" strike="noStrike" cap="none">
                <a:solidFill>
                  <a:schemeClr val="dk1"/>
                </a:solidFill>
                <a:latin typeface="Times"/>
                <a:ea typeface="Times"/>
                <a:cs typeface="Times"/>
                <a:sym typeface="Times"/>
              </a:defRPr>
            </a:lvl1pPr>
            <a:lvl2pPr marL="3905250" marR="0" lvl="1" indent="-1352550" algn="l" rtl="0">
              <a:spcBef>
                <a:spcPts val="480"/>
              </a:spcBef>
              <a:spcAft>
                <a:spcPts val="0"/>
              </a:spcAft>
              <a:buClr>
                <a:schemeClr val="dk1"/>
              </a:buClr>
              <a:buSzPct val="100000"/>
              <a:buFont typeface="Times"/>
              <a:buChar char="–"/>
              <a:defRPr sz="2400" b="0" i="0" u="none" strike="noStrike" cap="none">
                <a:solidFill>
                  <a:schemeClr val="dk1"/>
                </a:solidFill>
                <a:latin typeface="Times"/>
                <a:ea typeface="Times"/>
                <a:cs typeface="Times"/>
                <a:sym typeface="Times"/>
              </a:defRPr>
            </a:lvl2pPr>
            <a:lvl3pPr marL="6008688" marR="0" lvl="2" indent="-1081087" algn="l" rtl="0">
              <a:spcBef>
                <a:spcPts val="400"/>
              </a:spcBef>
              <a:spcAft>
                <a:spcPts val="0"/>
              </a:spcAft>
              <a:buClr>
                <a:schemeClr val="dk1"/>
              </a:buClr>
              <a:buSzPct val="100000"/>
              <a:buFont typeface="Times"/>
              <a:buChar char="•"/>
              <a:defRPr sz="2000" b="0" i="0" u="none" strike="noStrike" cap="none">
                <a:solidFill>
                  <a:schemeClr val="dk1"/>
                </a:solidFill>
                <a:latin typeface="Times"/>
                <a:ea typeface="Times"/>
                <a:cs typeface="Times"/>
                <a:sym typeface="Times"/>
              </a:defRPr>
            </a:lvl3pPr>
            <a:lvl4pPr marL="8412163" marR="0" lvl="3" indent="-1096963"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4pPr>
            <a:lvl5pPr marL="10815638" marR="0" lvl="4"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5pPr>
            <a:lvl6pPr marL="11272838" marR="0" lvl="5"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6pPr>
            <a:lvl7pPr marL="11730038" marR="0" lvl="6"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7pPr>
            <a:lvl8pPr marL="12187238" marR="0" lvl="7"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8pPr>
            <a:lvl9pPr marL="12644438" marR="0" lvl="8" indent="-1087438" algn="l" rtl="0">
              <a:spcBef>
                <a:spcPts val="360"/>
              </a:spcBef>
              <a:spcAft>
                <a:spcPts val="0"/>
              </a:spcAft>
              <a:buClr>
                <a:schemeClr val="dk1"/>
              </a:buClr>
              <a:buSzPct val="100000"/>
              <a:buFont typeface="Times"/>
              <a:buChar char="»"/>
              <a:defRPr sz="1800" b="0" i="0" u="none" strike="noStrike" cap="none">
                <a:solidFill>
                  <a:schemeClr val="dk1"/>
                </a:solidFill>
                <a:latin typeface="Times"/>
                <a:ea typeface="Times"/>
                <a:cs typeface="Times"/>
                <a:sym typeface="Times"/>
              </a:defRPr>
            </a:lvl9pPr>
          </a:lstStyle>
          <a:p>
            <a:endParaRPr/>
          </a:p>
        </p:txBody>
      </p:sp>
      <p:sp>
        <p:nvSpPr>
          <p:cNvPr id="63" name="Shape 63"/>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64" name="Shape 64"/>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65" name="Shape 65"/>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467100" y="21153437"/>
            <a:ext cx="37307839" cy="65373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68" name="Shape 68"/>
          <p:cNvSpPr txBox="1">
            <a:spLocks noGrp="1"/>
          </p:cNvSpPr>
          <p:nvPr>
            <p:ph type="body" idx="1"/>
          </p:nvPr>
        </p:nvSpPr>
        <p:spPr>
          <a:xfrm>
            <a:off x="3467100" y="13952537"/>
            <a:ext cx="37307839" cy="72009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1pPr>
            <a:lvl2pPr marL="457200" marR="0" lvl="1" indent="0" algn="l" rtl="0">
              <a:spcBef>
                <a:spcPts val="360"/>
              </a:spcBef>
              <a:spcAft>
                <a:spcPts val="0"/>
              </a:spcAft>
              <a:buClr>
                <a:schemeClr val="dk1"/>
              </a:buClr>
              <a:buFont typeface="Times"/>
              <a:buNone/>
              <a:defRPr sz="1800" b="0" i="0" u="none" strike="noStrike" cap="none">
                <a:solidFill>
                  <a:schemeClr val="dk1"/>
                </a:solidFill>
                <a:latin typeface="Times"/>
                <a:ea typeface="Times"/>
                <a:cs typeface="Times"/>
                <a:sym typeface="Times"/>
              </a:defRPr>
            </a:lvl2pPr>
            <a:lvl3pPr marL="914400" marR="0" lvl="2" indent="0" algn="l" rtl="0">
              <a:spcBef>
                <a:spcPts val="320"/>
              </a:spcBef>
              <a:spcAft>
                <a:spcPts val="0"/>
              </a:spcAft>
              <a:buClr>
                <a:schemeClr val="dk1"/>
              </a:buClr>
              <a:buFont typeface="Times"/>
              <a:buNone/>
              <a:defRPr sz="1600" b="0" i="0" u="none" strike="noStrike" cap="none">
                <a:solidFill>
                  <a:schemeClr val="dk1"/>
                </a:solidFill>
                <a:latin typeface="Times"/>
                <a:ea typeface="Times"/>
                <a:cs typeface="Times"/>
                <a:sym typeface="Times"/>
              </a:defRPr>
            </a:lvl3pPr>
            <a:lvl4pPr marL="1371600" marR="0" lvl="3"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4pPr>
            <a:lvl5pPr marL="1828800" marR="0" lvl="4"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5pPr>
            <a:lvl6pPr marL="2286000" marR="0" lvl="5"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6pPr>
            <a:lvl7pPr marL="2743200" marR="0" lvl="6"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7pPr>
            <a:lvl8pPr marL="3200400" marR="0" lvl="7"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8pPr>
            <a:lvl9pPr marL="3657600" marR="0" lvl="8"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9pPr>
          </a:lstStyle>
          <a:p>
            <a:endParaRPr/>
          </a:p>
        </p:txBody>
      </p:sp>
      <p:sp>
        <p:nvSpPr>
          <p:cNvPr id="69" name="Shape 69"/>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70" name="Shape 70"/>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71" name="Shape 71"/>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a:solidFill>
                  <a:schemeClr val="dk1"/>
                </a:solidFill>
                <a:latin typeface="Times"/>
                <a:ea typeface="Times"/>
                <a:cs typeface="Times"/>
                <a:sym typeface="Times"/>
              </a:rPr>
              <a:t>‹#›</a:t>
            </a:fld>
            <a:endParaRPr lang="en-US" sz="7400" b="0" i="0" u="none">
              <a:solidFill>
                <a:schemeClr val="dk1"/>
              </a:solidFill>
              <a:latin typeface="Times"/>
              <a:ea typeface="Times"/>
              <a:cs typeface="Times"/>
              <a:sym typeface="Time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3100" b="0" i="0" u="none" strike="noStrike" cap="none">
                <a:solidFill>
                  <a:schemeClr val="dk2"/>
                </a:solidFill>
                <a:latin typeface="Times"/>
                <a:ea typeface="Times"/>
                <a:cs typeface="Times"/>
                <a:sym typeface="Times"/>
              </a:defRPr>
            </a:lvl1pPr>
            <a:lvl2pPr marL="0" marR="0" lvl="1" indent="0" algn="ctr" rtl="0">
              <a:spcBef>
                <a:spcPts val="0"/>
              </a:spcBef>
              <a:spcAft>
                <a:spcPts val="0"/>
              </a:spcAft>
              <a:buNone/>
              <a:defRPr sz="23100" b="0" i="0" u="none" strike="noStrike" cap="none">
                <a:solidFill>
                  <a:schemeClr val="dk2"/>
                </a:solidFill>
                <a:latin typeface="Times"/>
                <a:ea typeface="Times"/>
                <a:cs typeface="Times"/>
                <a:sym typeface="Times"/>
              </a:defRPr>
            </a:lvl2pPr>
            <a:lvl3pPr marL="0" marR="0" lvl="2" indent="0" algn="ctr" rtl="0">
              <a:spcBef>
                <a:spcPts val="0"/>
              </a:spcBef>
              <a:spcAft>
                <a:spcPts val="0"/>
              </a:spcAft>
              <a:buNone/>
              <a:defRPr sz="23100" b="0" i="0" u="none" strike="noStrike" cap="none">
                <a:solidFill>
                  <a:schemeClr val="dk2"/>
                </a:solidFill>
                <a:latin typeface="Times"/>
                <a:ea typeface="Times"/>
                <a:cs typeface="Times"/>
                <a:sym typeface="Times"/>
              </a:defRPr>
            </a:lvl3pPr>
            <a:lvl4pPr marL="0" marR="0" lvl="3" indent="0" algn="ctr" rtl="0">
              <a:spcBef>
                <a:spcPts val="0"/>
              </a:spcBef>
              <a:spcAft>
                <a:spcPts val="0"/>
              </a:spcAft>
              <a:buNone/>
              <a:defRPr sz="23100" b="0" i="0" u="none" strike="noStrike" cap="none">
                <a:solidFill>
                  <a:schemeClr val="dk2"/>
                </a:solidFill>
                <a:latin typeface="Times"/>
                <a:ea typeface="Times"/>
                <a:cs typeface="Times"/>
                <a:sym typeface="Times"/>
              </a:defRPr>
            </a:lvl4pPr>
            <a:lvl5pPr marL="0" marR="0" lvl="4" indent="0" algn="ctr" rtl="0">
              <a:spcBef>
                <a:spcPts val="0"/>
              </a:spcBef>
              <a:spcAft>
                <a:spcPts val="0"/>
              </a:spcAft>
              <a:buNone/>
              <a:defRPr sz="23100" b="0" i="0" u="none" strike="noStrike" cap="none">
                <a:solidFill>
                  <a:schemeClr val="dk2"/>
                </a:solidFill>
                <a:latin typeface="Times"/>
                <a:ea typeface="Times"/>
                <a:cs typeface="Times"/>
                <a:sym typeface="Times"/>
              </a:defRPr>
            </a:lvl5pPr>
            <a:lvl6pPr marL="457200" marR="0" lvl="5" indent="0" algn="ctr" rtl="0">
              <a:spcBef>
                <a:spcPts val="0"/>
              </a:spcBef>
              <a:spcAft>
                <a:spcPts val="0"/>
              </a:spcAft>
              <a:buNone/>
              <a:defRPr sz="23100" b="0" i="0" u="none" strike="noStrike" cap="none">
                <a:solidFill>
                  <a:schemeClr val="dk2"/>
                </a:solidFill>
                <a:latin typeface="Times"/>
                <a:ea typeface="Times"/>
                <a:cs typeface="Times"/>
                <a:sym typeface="Times"/>
              </a:defRPr>
            </a:lvl6pPr>
            <a:lvl7pPr marL="914400" marR="0" lvl="6" indent="0" algn="ctr" rtl="0">
              <a:spcBef>
                <a:spcPts val="0"/>
              </a:spcBef>
              <a:spcAft>
                <a:spcPts val="0"/>
              </a:spcAft>
              <a:buNone/>
              <a:defRPr sz="23100" b="0" i="0" u="none" strike="noStrike" cap="none">
                <a:solidFill>
                  <a:schemeClr val="dk2"/>
                </a:solidFill>
                <a:latin typeface="Times"/>
                <a:ea typeface="Times"/>
                <a:cs typeface="Times"/>
                <a:sym typeface="Times"/>
              </a:defRPr>
            </a:lvl7pPr>
            <a:lvl8pPr marL="1371600" marR="0" lvl="7" indent="0" algn="ctr" rtl="0">
              <a:spcBef>
                <a:spcPts val="0"/>
              </a:spcBef>
              <a:spcAft>
                <a:spcPts val="0"/>
              </a:spcAft>
              <a:buNone/>
              <a:defRPr sz="23100" b="0" i="0" u="none" strike="noStrike" cap="none">
                <a:solidFill>
                  <a:schemeClr val="dk2"/>
                </a:solidFill>
                <a:latin typeface="Times"/>
                <a:ea typeface="Times"/>
                <a:cs typeface="Times"/>
                <a:sym typeface="Times"/>
              </a:defRPr>
            </a:lvl8pPr>
            <a:lvl9pPr marL="1828800" marR="0" lvl="8" indent="0" algn="ctr" rtl="0">
              <a:spcBef>
                <a:spcPts val="0"/>
              </a:spcBef>
              <a:spcAft>
                <a:spcPts val="0"/>
              </a:spcAft>
              <a:buNone/>
              <a:defRPr sz="23100" b="0" i="0" u="none" strike="noStrike" cap="none">
                <a:solidFill>
                  <a:schemeClr val="dk2"/>
                </a:solidFill>
                <a:latin typeface="Times"/>
                <a:ea typeface="Times"/>
                <a:cs typeface="Times"/>
                <a:sym typeface="Times"/>
              </a:defRPr>
            </a:lvl9pPr>
          </a:lstStyle>
          <a:p>
            <a:endParaRPr/>
          </a:p>
        </p:txBody>
      </p:sp>
      <p:sp>
        <p:nvSpPr>
          <p:cNvPr id="11" name="Shape 11"/>
          <p:cNvSpPr txBox="1">
            <a:spLocks noGrp="1"/>
          </p:cNvSpPr>
          <p:nvPr>
            <p:ph type="body" idx="1"/>
          </p:nvPr>
        </p:nvSpPr>
        <p:spPr>
          <a:xfrm>
            <a:off x="3290887" y="9509125"/>
            <a:ext cx="37309424" cy="19751675"/>
          </a:xfrm>
          <a:prstGeom prst="rect">
            <a:avLst/>
          </a:prstGeom>
          <a:noFill/>
          <a:ln>
            <a:noFill/>
          </a:ln>
        </p:spPr>
        <p:txBody>
          <a:bodyPr lIns="91425" tIns="91425" rIns="91425" bIns="91425" anchor="t" anchorCtr="0"/>
          <a:lstStyle>
            <a:lvl1pPr marL="1803400" marR="0" lvl="0" indent="-736600" algn="l" rtl="0">
              <a:spcBef>
                <a:spcPts val="3360"/>
              </a:spcBef>
              <a:spcAft>
                <a:spcPts val="0"/>
              </a:spcAft>
              <a:buClr>
                <a:schemeClr val="dk1"/>
              </a:buClr>
              <a:buSzPct val="100000"/>
              <a:buFont typeface="Times"/>
              <a:buChar char="•"/>
              <a:defRPr sz="16800" b="0" i="0" u="none" strike="noStrike" cap="none">
                <a:solidFill>
                  <a:schemeClr val="dk1"/>
                </a:solidFill>
                <a:latin typeface="Times"/>
                <a:ea typeface="Times"/>
                <a:cs typeface="Times"/>
                <a:sym typeface="Times"/>
              </a:defRPr>
            </a:lvl1pPr>
            <a:lvl2pPr marL="3905250" marR="0" lvl="1" indent="-571500" algn="l" rtl="0">
              <a:spcBef>
                <a:spcPts val="2940"/>
              </a:spcBef>
              <a:spcAft>
                <a:spcPts val="0"/>
              </a:spcAft>
              <a:buClr>
                <a:schemeClr val="dk1"/>
              </a:buClr>
              <a:buSzPct val="100000"/>
              <a:buFont typeface="Times"/>
              <a:buChar char="–"/>
              <a:defRPr sz="14700" b="0" i="0" u="none" strike="noStrike" cap="none">
                <a:solidFill>
                  <a:schemeClr val="dk1"/>
                </a:solidFill>
                <a:latin typeface="Times"/>
                <a:ea typeface="Times"/>
                <a:cs typeface="Times"/>
                <a:sym typeface="Times"/>
              </a:defRPr>
            </a:lvl2pPr>
            <a:lvl3pPr marL="6008688" marR="0" lvl="2" indent="-407987" algn="l" rtl="0">
              <a:spcBef>
                <a:spcPts val="2520"/>
              </a:spcBef>
              <a:spcAft>
                <a:spcPts val="0"/>
              </a:spcAft>
              <a:buClr>
                <a:schemeClr val="dk1"/>
              </a:buClr>
              <a:buSzPct val="100000"/>
              <a:buFont typeface="Times"/>
              <a:buChar char="•"/>
              <a:defRPr sz="12600" b="0" i="0" u="none" strike="noStrike" cap="none">
                <a:solidFill>
                  <a:schemeClr val="dk1"/>
                </a:solidFill>
                <a:latin typeface="Times"/>
                <a:ea typeface="Times"/>
                <a:cs typeface="Times"/>
                <a:sym typeface="Times"/>
              </a:defRPr>
            </a:lvl3pPr>
            <a:lvl4pPr marL="8412163" marR="0" lvl="3" indent="-544513"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4pPr>
            <a:lvl5pPr marL="10815638" marR="0" lvl="4"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5pPr>
            <a:lvl6pPr marL="11272838" marR="0" lvl="5"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6pPr>
            <a:lvl7pPr marL="11730038" marR="0" lvl="6"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7pPr>
            <a:lvl8pPr marL="12187238" marR="0" lvl="7"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8pPr>
            <a:lvl9pPr marL="12644438" marR="0" lvl="8" indent="-534988" algn="l" rtl="0">
              <a:spcBef>
                <a:spcPts val="2100"/>
              </a:spcBef>
              <a:spcAft>
                <a:spcPts val="0"/>
              </a:spcAft>
              <a:buClr>
                <a:schemeClr val="dk1"/>
              </a:buClr>
              <a:buSzPct val="100000"/>
              <a:buFont typeface="Times"/>
              <a:buChar char="»"/>
              <a:defRPr sz="10500" b="0" i="0" u="none" strike="noStrike" cap="none">
                <a:solidFill>
                  <a:schemeClr val="dk1"/>
                </a:solidFill>
                <a:latin typeface="Times"/>
                <a:ea typeface="Times"/>
                <a:cs typeface="Times"/>
                <a:sym typeface="Times"/>
              </a:defRPr>
            </a:lvl9pPr>
          </a:lstStyle>
          <a:p>
            <a:endParaRPr/>
          </a:p>
        </p:txBody>
      </p:sp>
      <p:sp>
        <p:nvSpPr>
          <p:cNvPr id="12" name="Shape 12"/>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13" name="Shape 13"/>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1pPr>
            <a:lvl2pPr marL="457200" marR="0" lvl="1"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2pPr>
            <a:lvl3pPr marL="914400" marR="0" lvl="2"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3pPr>
            <a:lvl4pPr marL="1371600" marR="0" lvl="3"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4pPr>
            <a:lvl5pPr marL="1828800" marR="0" lvl="4"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5pPr>
            <a:lvl6pPr marL="2286000" marR="0" lvl="5"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6pPr>
            <a:lvl7pPr marL="3200400" marR="0" lvl="6"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7pPr>
            <a:lvl8pPr marL="4572000" marR="0" lvl="7"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8pPr>
            <a:lvl9pPr marL="6400800" marR="0" lvl="8" indent="0" algn="l" rtl="0">
              <a:lnSpc>
                <a:spcPct val="100000"/>
              </a:lnSpc>
              <a:spcBef>
                <a:spcPts val="0"/>
              </a:spcBef>
              <a:spcAft>
                <a:spcPts val="0"/>
              </a:spcAft>
              <a:buNone/>
              <a:defRPr sz="3200" b="0" i="0" u="none" strike="noStrike" cap="none">
                <a:solidFill>
                  <a:schemeClr val="dk1"/>
                </a:solidFill>
                <a:latin typeface="Times"/>
                <a:ea typeface="Times"/>
                <a:cs typeface="Times"/>
                <a:sym typeface="Times"/>
              </a:defRPr>
            </a:lvl9pPr>
          </a:lstStyle>
          <a:p>
            <a:endParaRPr/>
          </a:p>
        </p:txBody>
      </p:sp>
      <p:sp>
        <p:nvSpPr>
          <p:cNvPr id="14" name="Shape 14"/>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a:buNone/>
            </a:pPr>
            <a:fld id="{00000000-1234-1234-1234-123412341234}" type="slidenum">
              <a:rPr lang="en-US" sz="7400" b="0" i="0" u="none" strike="noStrike" cap="none">
                <a:solidFill>
                  <a:schemeClr val="dk1"/>
                </a:solidFill>
                <a:latin typeface="Times"/>
                <a:ea typeface="Times"/>
                <a:cs typeface="Times"/>
                <a:sym typeface="Times"/>
              </a:rPr>
              <a:t>‹#›</a:t>
            </a:fld>
            <a:endParaRPr lang="en-US" sz="74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doi.org/10.4103/0019-5278.130839" TargetMode="External"/><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image" Target="../media/image2.jp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833400" y="4298975"/>
            <a:ext cx="11968200" cy="51039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3200" b="1" dirty="0">
                <a:solidFill>
                  <a:schemeClr val="dk1"/>
                </a:solidFill>
                <a:latin typeface="Times"/>
                <a:ea typeface="Times"/>
                <a:cs typeface="Times"/>
                <a:sym typeface="Times"/>
              </a:rPr>
              <a:t>INTRODUCTION:</a:t>
            </a:r>
          </a:p>
          <a:p>
            <a:pPr marL="0" marR="0" lvl="0" indent="0" algn="l" rtl="0">
              <a:lnSpc>
                <a:spcPct val="100000"/>
              </a:lnSpc>
              <a:spcBef>
                <a:spcPts val="0"/>
              </a:spcBef>
              <a:spcAft>
                <a:spcPts val="0"/>
              </a:spcAft>
              <a:buClr>
                <a:schemeClr val="dk1"/>
              </a:buClr>
              <a:buFont typeface="Times"/>
              <a:buNone/>
            </a:pPr>
            <a:endParaRPr sz="3200" b="1" dirty="0">
              <a:solidFill>
                <a:schemeClr val="dk1"/>
              </a:solidFill>
              <a:latin typeface="Times"/>
              <a:ea typeface="Times"/>
              <a:cs typeface="Times"/>
              <a:sym typeface="Times"/>
            </a:endParaRPr>
          </a:p>
          <a:p>
            <a:pPr marL="0" marR="0" lvl="0" indent="0" algn="l" rtl="0">
              <a:lnSpc>
                <a:spcPct val="100000"/>
              </a:lnSpc>
              <a:spcBef>
                <a:spcPts val="0"/>
              </a:spcBef>
              <a:spcAft>
                <a:spcPts val="0"/>
              </a:spcAft>
              <a:buClr>
                <a:schemeClr val="dk1"/>
              </a:buClr>
              <a:buSzPct val="25000"/>
              <a:buFont typeface="Times"/>
              <a:buNone/>
            </a:pPr>
            <a:r>
              <a:rPr lang="en-US" sz="3200" dirty="0" err="1">
                <a:solidFill>
                  <a:schemeClr val="dk1"/>
                </a:solidFill>
                <a:latin typeface="Times"/>
                <a:ea typeface="Times"/>
                <a:cs typeface="Times"/>
                <a:sym typeface="Times"/>
              </a:rPr>
              <a:t>Spiti</a:t>
            </a:r>
            <a:r>
              <a:rPr lang="en-US" sz="3200" dirty="0">
                <a:solidFill>
                  <a:schemeClr val="dk1"/>
                </a:solidFill>
                <a:latin typeface="Times"/>
                <a:ea typeface="Times"/>
                <a:cs typeface="Times"/>
                <a:sym typeface="Times"/>
              </a:rPr>
              <a:t> valley region  faces with providing safe and efficient health care to its residents which motivates organizations like </a:t>
            </a:r>
            <a:r>
              <a:rPr lang="en-US" sz="3200" b="1" dirty="0">
                <a:solidFill>
                  <a:schemeClr val="dk1"/>
                </a:solidFill>
                <a:latin typeface="Times"/>
                <a:ea typeface="Times"/>
                <a:cs typeface="Times"/>
                <a:sym typeface="Times"/>
              </a:rPr>
              <a:t>Himalayan Health Exchange</a:t>
            </a:r>
            <a:r>
              <a:rPr lang="en-US" sz="3200" dirty="0">
                <a:solidFill>
                  <a:schemeClr val="dk1"/>
                </a:solidFill>
                <a:latin typeface="Times"/>
                <a:ea typeface="Times"/>
                <a:cs typeface="Times"/>
                <a:sym typeface="Times"/>
              </a:rPr>
              <a:t> to perform medical trips to the region. The trips provide a great cultural and unique clinical learning experience for US doctors, residents and medical students. The high prevalence of certain diseases and conditions provide a wealth of experience, which can be applied to future patients from our own region. </a:t>
            </a:r>
          </a:p>
        </p:txBody>
      </p:sp>
      <p:sp>
        <p:nvSpPr>
          <p:cNvPr id="90" name="Shape 90"/>
          <p:cNvSpPr txBox="1"/>
          <p:nvPr/>
        </p:nvSpPr>
        <p:spPr>
          <a:xfrm>
            <a:off x="800100" y="9701350"/>
            <a:ext cx="11968200" cy="68352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66675" marR="0" lvl="0" indent="-66675" algn="l" rtl="0">
              <a:lnSpc>
                <a:spcPct val="100000"/>
              </a:lnSpc>
              <a:spcBef>
                <a:spcPts val="0"/>
              </a:spcBef>
              <a:spcAft>
                <a:spcPts val="0"/>
              </a:spcAft>
              <a:buClr>
                <a:schemeClr val="dk1"/>
              </a:buClr>
              <a:buFont typeface="Times"/>
              <a:buNone/>
            </a:pPr>
            <a:endParaRPr/>
          </a:p>
        </p:txBody>
      </p:sp>
      <p:sp>
        <p:nvSpPr>
          <p:cNvPr id="91" name="Shape 91"/>
          <p:cNvSpPr txBox="1"/>
          <p:nvPr/>
        </p:nvSpPr>
        <p:spPr>
          <a:xfrm>
            <a:off x="32853325" y="25702250"/>
            <a:ext cx="10287000" cy="68352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744537" lvl="0" rtl="0">
              <a:spcBef>
                <a:spcPts val="0"/>
              </a:spcBef>
              <a:buSzPct val="25000"/>
              <a:buNone/>
            </a:pPr>
            <a:r>
              <a:rPr lang="en-US" sz="3200" b="1" dirty="0">
                <a:solidFill>
                  <a:schemeClr val="dk1"/>
                </a:solidFill>
                <a:latin typeface="Times"/>
                <a:ea typeface="Times"/>
                <a:cs typeface="Times"/>
                <a:sym typeface="Times"/>
              </a:rPr>
              <a:t>REFERENCES:</a:t>
            </a:r>
            <a:r>
              <a:rPr lang="en-US" sz="5400" b="1" dirty="0">
                <a:solidFill>
                  <a:schemeClr val="dk1"/>
                </a:solidFill>
                <a:latin typeface="Times"/>
                <a:ea typeface="Times"/>
                <a:cs typeface="Times"/>
                <a:sym typeface="Times"/>
              </a:rPr>
              <a:t> </a:t>
            </a:r>
          </a:p>
          <a:p>
            <a:pPr marL="0" lvl="0" indent="-69850" algn="just" rtl="0">
              <a:spcBef>
                <a:spcPts val="0"/>
              </a:spcBef>
              <a:buClr>
                <a:schemeClr val="dk1"/>
              </a:buClr>
              <a:buFont typeface="Arial"/>
              <a:buNone/>
            </a:pPr>
            <a:endParaRPr sz="2400" dirty="0">
              <a:solidFill>
                <a:schemeClr val="dk1"/>
              </a:solidFill>
              <a:latin typeface="Times"/>
              <a:ea typeface="Times"/>
              <a:cs typeface="Times"/>
              <a:sym typeface="Times"/>
            </a:endParaRP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Sahota, I. S., &amp; </a:t>
            </a:r>
            <a:r>
              <a:rPr lang="en-US" sz="1800" dirty="0" err="1">
                <a:solidFill>
                  <a:schemeClr val="dk1"/>
                </a:solidFill>
                <a:latin typeface="Times"/>
                <a:ea typeface="Times"/>
                <a:cs typeface="Times"/>
                <a:sym typeface="Times"/>
              </a:rPr>
              <a:t>Panwar</a:t>
            </a:r>
            <a:r>
              <a:rPr lang="en-US" sz="1800" dirty="0">
                <a:solidFill>
                  <a:schemeClr val="dk1"/>
                </a:solidFill>
                <a:latin typeface="Times"/>
                <a:ea typeface="Times"/>
                <a:cs typeface="Times"/>
                <a:sym typeface="Times"/>
              </a:rPr>
              <a:t>, N. S. (2013). Prevalence of Chronic Mountain Sickness in high altitude districts of Himachal Pradesh. Indian Journal of Occupational and Environmental Medicine, 17(3), 94–100. http://doi.org/10.4103/0019-5278.130839</a:t>
            </a:r>
            <a:endParaRPr lang="en-US" sz="1800" dirty="0">
              <a:solidFill>
                <a:schemeClr val="dk1"/>
              </a:solidFill>
              <a:latin typeface="Times"/>
              <a:ea typeface="Times"/>
              <a:cs typeface="Times"/>
              <a:sym typeface="Times"/>
              <a:hlinkClick r:id="rId3"/>
            </a:endParaRP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 </a:t>
            </a: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Negi P.C., </a:t>
            </a:r>
            <a:r>
              <a:rPr lang="en-US" sz="1800" dirty="0" err="1">
                <a:solidFill>
                  <a:schemeClr val="dk1"/>
                </a:solidFill>
                <a:latin typeface="Times"/>
                <a:ea typeface="Times"/>
                <a:cs typeface="Times"/>
                <a:sym typeface="Times"/>
              </a:rPr>
              <a:t>Marwaha</a:t>
            </a:r>
            <a:r>
              <a:rPr lang="en-US" sz="1800" dirty="0">
                <a:solidFill>
                  <a:schemeClr val="dk1"/>
                </a:solidFill>
                <a:latin typeface="Times"/>
                <a:ea typeface="Times"/>
                <a:cs typeface="Times"/>
                <a:sym typeface="Times"/>
              </a:rPr>
              <a:t> R., </a:t>
            </a:r>
            <a:r>
              <a:rPr lang="en-US" sz="1800" dirty="0" err="1">
                <a:solidFill>
                  <a:schemeClr val="dk1"/>
                </a:solidFill>
                <a:latin typeface="Times"/>
                <a:ea typeface="Times"/>
                <a:cs typeface="Times"/>
                <a:sym typeface="Times"/>
              </a:rPr>
              <a:t>Asotra</a:t>
            </a:r>
            <a:r>
              <a:rPr lang="en-US" sz="1800" dirty="0">
                <a:solidFill>
                  <a:schemeClr val="dk1"/>
                </a:solidFill>
                <a:latin typeface="Times"/>
                <a:ea typeface="Times"/>
                <a:cs typeface="Times"/>
                <a:sym typeface="Times"/>
              </a:rPr>
              <a:t> S., </a:t>
            </a:r>
            <a:r>
              <a:rPr lang="en-US" sz="1800" dirty="0" err="1">
                <a:solidFill>
                  <a:schemeClr val="dk1"/>
                </a:solidFill>
                <a:latin typeface="Times"/>
                <a:ea typeface="Times"/>
                <a:cs typeface="Times"/>
                <a:sym typeface="Times"/>
              </a:rPr>
              <a:t>Kandoria</a:t>
            </a:r>
            <a:r>
              <a:rPr lang="en-US" sz="1800" dirty="0">
                <a:solidFill>
                  <a:schemeClr val="dk1"/>
                </a:solidFill>
                <a:latin typeface="Times"/>
                <a:ea typeface="Times"/>
                <a:cs typeface="Times"/>
                <a:sym typeface="Times"/>
              </a:rPr>
              <a:t> A., </a:t>
            </a:r>
            <a:r>
              <a:rPr lang="en-US" sz="1800" dirty="0" err="1">
                <a:solidFill>
                  <a:schemeClr val="dk1"/>
                </a:solidFill>
                <a:latin typeface="Times"/>
                <a:ea typeface="Times"/>
                <a:cs typeface="Times"/>
                <a:sym typeface="Times"/>
              </a:rPr>
              <a:t>Ganju</a:t>
            </a:r>
            <a:r>
              <a:rPr lang="en-US" sz="1800" dirty="0">
                <a:solidFill>
                  <a:schemeClr val="dk1"/>
                </a:solidFill>
                <a:latin typeface="Times"/>
                <a:ea typeface="Times"/>
                <a:cs typeface="Times"/>
                <a:sym typeface="Times"/>
              </a:rPr>
              <a:t> N., Sharma R., Kumar R.V., Bhardwaj R. Prevalence of high altitude pulmonary hypertension among the natives of </a:t>
            </a:r>
            <a:r>
              <a:rPr lang="en-US" sz="1800" dirty="0" err="1">
                <a:solidFill>
                  <a:schemeClr val="dk1"/>
                </a:solidFill>
                <a:latin typeface="Times"/>
                <a:ea typeface="Times"/>
                <a:cs typeface="Times"/>
                <a:sym typeface="Times"/>
              </a:rPr>
              <a:t>Spiti</a:t>
            </a:r>
            <a:r>
              <a:rPr lang="en-US" sz="1800" dirty="0">
                <a:solidFill>
                  <a:schemeClr val="dk1"/>
                </a:solidFill>
                <a:latin typeface="Times"/>
                <a:ea typeface="Times"/>
                <a:cs typeface="Times"/>
                <a:sym typeface="Times"/>
              </a:rPr>
              <a:t> Valley--a high altitude region in Himachal Pradesh, India. High Alt. Med. Biol. 2014;15(4):504–510. </a:t>
            </a:r>
            <a:r>
              <a:rPr lang="en-US" sz="1800" dirty="0" err="1">
                <a:solidFill>
                  <a:schemeClr val="dk1"/>
                </a:solidFill>
                <a:latin typeface="Times"/>
                <a:ea typeface="Times"/>
                <a:cs typeface="Times"/>
                <a:sym typeface="Times"/>
              </a:rPr>
              <a:t>doi</a:t>
            </a:r>
            <a:r>
              <a:rPr lang="en-US" sz="1800" dirty="0">
                <a:solidFill>
                  <a:schemeClr val="dk1"/>
                </a:solidFill>
                <a:latin typeface="Times"/>
                <a:ea typeface="Times"/>
                <a:cs typeface="Times"/>
                <a:sym typeface="Times"/>
              </a:rPr>
              <a:t>: 10.1089/ham.2013.1112.</a:t>
            </a: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 </a:t>
            </a:r>
          </a:p>
          <a:p>
            <a:pPr marL="0" lvl="0" indent="-69850" algn="just" rtl="0">
              <a:spcBef>
                <a:spcPts val="0"/>
              </a:spcBef>
              <a:buClr>
                <a:schemeClr val="dk1"/>
              </a:buClr>
              <a:buSzPct val="61111"/>
              <a:buFont typeface="Arial"/>
              <a:buNone/>
            </a:pPr>
            <a:r>
              <a:rPr lang="en-US" sz="1800" dirty="0" err="1">
                <a:solidFill>
                  <a:schemeClr val="dk1"/>
                </a:solidFill>
                <a:latin typeface="Times"/>
                <a:ea typeface="Times"/>
                <a:cs typeface="Times"/>
                <a:sym typeface="Times"/>
              </a:rPr>
              <a:t>Panshikar</a:t>
            </a:r>
            <a:r>
              <a:rPr lang="en-US" sz="1800" dirty="0">
                <a:solidFill>
                  <a:schemeClr val="dk1"/>
                </a:solidFill>
                <a:latin typeface="Times"/>
                <a:ea typeface="Times"/>
                <a:cs typeface="Times"/>
                <a:sym typeface="Times"/>
              </a:rPr>
              <a:t>, </a:t>
            </a:r>
            <a:r>
              <a:rPr lang="en-US" sz="1800" dirty="0" err="1">
                <a:solidFill>
                  <a:schemeClr val="dk1"/>
                </a:solidFill>
                <a:latin typeface="Times"/>
                <a:ea typeface="Times"/>
                <a:cs typeface="Times"/>
                <a:sym typeface="Times"/>
              </a:rPr>
              <a:t>Prajakta</a:t>
            </a:r>
            <a:r>
              <a:rPr lang="en-US" sz="1800" dirty="0">
                <a:solidFill>
                  <a:schemeClr val="dk1"/>
                </a:solidFill>
                <a:latin typeface="Times"/>
                <a:ea typeface="Times"/>
                <a:cs typeface="Times"/>
                <a:sym typeface="Times"/>
              </a:rPr>
              <a:t> and </a:t>
            </a:r>
            <a:r>
              <a:rPr lang="en-US" sz="1800" dirty="0" err="1">
                <a:solidFill>
                  <a:schemeClr val="dk1"/>
                </a:solidFill>
                <a:latin typeface="Times"/>
                <a:ea typeface="Times"/>
                <a:cs typeface="Times"/>
                <a:sym typeface="Times"/>
              </a:rPr>
              <a:t>Subhash</a:t>
            </a:r>
            <a:r>
              <a:rPr lang="en-US" sz="1800" dirty="0">
                <a:solidFill>
                  <a:schemeClr val="dk1"/>
                </a:solidFill>
                <a:latin typeface="Times"/>
                <a:ea typeface="Times"/>
                <a:cs typeface="Times"/>
                <a:sym typeface="Times"/>
              </a:rPr>
              <a:t> </a:t>
            </a:r>
            <a:r>
              <a:rPr lang="en-US" sz="1800" dirty="0" err="1">
                <a:solidFill>
                  <a:schemeClr val="dk1"/>
                </a:solidFill>
                <a:latin typeface="Times"/>
                <a:ea typeface="Times"/>
                <a:cs typeface="Times"/>
                <a:sym typeface="Times"/>
              </a:rPr>
              <a:t>Mendhapurkar</a:t>
            </a:r>
            <a:r>
              <a:rPr lang="en-US" sz="1800" dirty="0">
                <a:solidFill>
                  <a:schemeClr val="dk1"/>
                </a:solidFill>
                <a:latin typeface="Times"/>
                <a:ea typeface="Times"/>
                <a:cs typeface="Times"/>
                <a:sym typeface="Times"/>
              </a:rPr>
              <a:t>. Situational Analysis Of Single Women In Himachal Pradesh: 2006. Social </a:t>
            </a:r>
            <a:r>
              <a:rPr lang="en-US" sz="1800" dirty="0" err="1">
                <a:solidFill>
                  <a:schemeClr val="dk1"/>
                </a:solidFill>
                <a:latin typeface="Times"/>
                <a:ea typeface="Times"/>
                <a:cs typeface="Times"/>
                <a:sym typeface="Times"/>
              </a:rPr>
              <a:t>Upliftment</a:t>
            </a:r>
            <a:r>
              <a:rPr lang="en-US" sz="1800" dirty="0">
                <a:solidFill>
                  <a:schemeClr val="dk1"/>
                </a:solidFill>
                <a:latin typeface="Times"/>
                <a:ea typeface="Times"/>
                <a:cs typeface="Times"/>
                <a:sym typeface="Times"/>
              </a:rPr>
              <a:t> Through Rural Action: </a:t>
            </a:r>
            <a:r>
              <a:rPr lang="en-US" sz="1800" dirty="0" err="1">
                <a:solidFill>
                  <a:schemeClr val="dk1"/>
                </a:solidFill>
                <a:latin typeface="Times"/>
                <a:ea typeface="Times"/>
                <a:cs typeface="Times"/>
                <a:sym typeface="Times"/>
              </a:rPr>
              <a:t>N.p</a:t>
            </a:r>
            <a:r>
              <a:rPr lang="en-US" sz="1800" dirty="0">
                <a:solidFill>
                  <a:schemeClr val="dk1"/>
                </a:solidFill>
                <a:latin typeface="Times"/>
                <a:ea typeface="Times"/>
                <a:cs typeface="Times"/>
                <a:sym typeface="Times"/>
              </a:rPr>
              <a:t>., 2006. Print.</a:t>
            </a: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 </a:t>
            </a: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Negi, PC, Rajeev Bhardwaj, and Arvind </a:t>
            </a:r>
            <a:r>
              <a:rPr lang="en-US" sz="1800" dirty="0" err="1">
                <a:solidFill>
                  <a:schemeClr val="dk1"/>
                </a:solidFill>
                <a:latin typeface="Times"/>
                <a:ea typeface="Times"/>
                <a:cs typeface="Times"/>
                <a:sym typeface="Times"/>
              </a:rPr>
              <a:t>Kandoria</a:t>
            </a:r>
            <a:r>
              <a:rPr lang="en-US" sz="1800" dirty="0">
                <a:solidFill>
                  <a:schemeClr val="dk1"/>
                </a:solidFill>
                <a:latin typeface="Times"/>
                <a:ea typeface="Times"/>
                <a:cs typeface="Times"/>
                <a:sym typeface="Times"/>
              </a:rPr>
              <a:t>*. "Epidemiological Study Of Hypertension In Natives Of </a:t>
            </a:r>
            <a:r>
              <a:rPr lang="en-US" sz="1800" dirty="0" err="1">
                <a:solidFill>
                  <a:schemeClr val="dk1"/>
                </a:solidFill>
                <a:latin typeface="Times"/>
                <a:ea typeface="Times"/>
                <a:cs typeface="Times"/>
                <a:sym typeface="Times"/>
              </a:rPr>
              <a:t>Spiti</a:t>
            </a:r>
            <a:r>
              <a:rPr lang="en-US" sz="1800" dirty="0">
                <a:solidFill>
                  <a:schemeClr val="dk1"/>
                </a:solidFill>
                <a:latin typeface="Times"/>
                <a:ea typeface="Times"/>
                <a:cs typeface="Times"/>
                <a:sym typeface="Times"/>
              </a:rPr>
              <a:t> Valley In Himalayas And Impact Of Hypobaric Hypoxemia; A Cross-Sectional Study". JAPI 60 (2012): n. </a:t>
            </a:r>
            <a:r>
              <a:rPr lang="en-US" sz="1800" dirty="0" err="1">
                <a:solidFill>
                  <a:schemeClr val="dk1"/>
                </a:solidFill>
                <a:latin typeface="Times"/>
                <a:ea typeface="Times"/>
                <a:cs typeface="Times"/>
                <a:sym typeface="Times"/>
              </a:rPr>
              <a:t>pag</a:t>
            </a:r>
            <a:r>
              <a:rPr lang="en-US" sz="1800" dirty="0">
                <a:solidFill>
                  <a:schemeClr val="dk1"/>
                </a:solidFill>
                <a:latin typeface="Times"/>
                <a:ea typeface="Times"/>
                <a:cs typeface="Times"/>
                <a:sym typeface="Times"/>
              </a:rPr>
              <a:t>. Print.</a:t>
            </a: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 </a:t>
            </a:r>
          </a:p>
          <a:p>
            <a:pPr marL="0" lvl="0" indent="-69850" algn="just" rtl="0">
              <a:spcBef>
                <a:spcPts val="0"/>
              </a:spcBef>
              <a:buClr>
                <a:schemeClr val="dk1"/>
              </a:buClr>
              <a:buSzPct val="61111"/>
              <a:buFont typeface="Arial"/>
              <a:buNone/>
            </a:pPr>
            <a:r>
              <a:rPr lang="en-US" sz="1800" dirty="0">
                <a:solidFill>
                  <a:schemeClr val="dk1"/>
                </a:solidFill>
                <a:latin typeface="Times"/>
                <a:ea typeface="Times"/>
                <a:cs typeface="Times"/>
                <a:sym typeface="Times"/>
              </a:rPr>
              <a:t>Singh, Ravi. "India Himachal Pradesh Brochure". Himalayan Health Exchange 1.1 (2000): n. </a:t>
            </a:r>
            <a:r>
              <a:rPr lang="en-US" sz="1800" dirty="0" err="1">
                <a:solidFill>
                  <a:schemeClr val="dk1"/>
                </a:solidFill>
                <a:latin typeface="Times"/>
                <a:ea typeface="Times"/>
                <a:cs typeface="Times"/>
                <a:sym typeface="Times"/>
              </a:rPr>
              <a:t>pag</a:t>
            </a:r>
            <a:r>
              <a:rPr lang="en-US" sz="1800" dirty="0">
                <a:solidFill>
                  <a:schemeClr val="dk1"/>
                </a:solidFill>
                <a:latin typeface="Times"/>
                <a:ea typeface="Times"/>
                <a:cs typeface="Times"/>
                <a:sym typeface="Times"/>
              </a:rPr>
              <a:t>. Print.</a:t>
            </a:r>
          </a:p>
          <a:p>
            <a:pPr marL="0" lvl="0" indent="0" algn="just" rtl="0">
              <a:spcBef>
                <a:spcPts val="0"/>
              </a:spcBef>
              <a:buClr>
                <a:schemeClr val="dk1"/>
              </a:buClr>
              <a:buFont typeface="Times"/>
              <a:buNone/>
            </a:pPr>
            <a:endParaRPr sz="2400" dirty="0">
              <a:solidFill>
                <a:schemeClr val="dk1"/>
              </a:solidFill>
              <a:latin typeface="Times"/>
              <a:ea typeface="Times"/>
              <a:cs typeface="Times"/>
              <a:sym typeface="Times"/>
            </a:endParaRPr>
          </a:p>
        </p:txBody>
      </p:sp>
      <p:sp>
        <p:nvSpPr>
          <p:cNvPr id="92" name="Shape 92"/>
          <p:cNvSpPr txBox="1"/>
          <p:nvPr/>
        </p:nvSpPr>
        <p:spPr>
          <a:xfrm>
            <a:off x="32845250" y="18633125"/>
            <a:ext cx="10309200" cy="68352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744537" marR="0" lvl="0" indent="-744537" algn="just" rtl="0">
              <a:lnSpc>
                <a:spcPct val="100000"/>
              </a:lnSpc>
              <a:spcBef>
                <a:spcPts val="0"/>
              </a:spcBef>
              <a:spcAft>
                <a:spcPts val="0"/>
              </a:spcAft>
              <a:buClr>
                <a:schemeClr val="dk1"/>
              </a:buClr>
              <a:buSzPct val="25000"/>
              <a:buFont typeface="Times"/>
              <a:buNone/>
            </a:pPr>
            <a:r>
              <a:rPr lang="en-US" sz="3200" b="1" dirty="0">
                <a:solidFill>
                  <a:schemeClr val="dk1"/>
                </a:solidFill>
                <a:latin typeface="Times"/>
                <a:ea typeface="Times"/>
                <a:cs typeface="Times"/>
                <a:sym typeface="Times"/>
              </a:rPr>
              <a:t>CONCLUSIONS:</a:t>
            </a:r>
          </a:p>
          <a:p>
            <a:pPr marL="744537" marR="0" lvl="0" indent="-744537" algn="just" rtl="0">
              <a:lnSpc>
                <a:spcPct val="100000"/>
              </a:lnSpc>
              <a:spcBef>
                <a:spcPts val="0"/>
              </a:spcBef>
              <a:spcAft>
                <a:spcPts val="0"/>
              </a:spcAft>
              <a:buClr>
                <a:schemeClr val="dk1"/>
              </a:buClr>
              <a:buFont typeface="Times"/>
              <a:buNone/>
            </a:pPr>
            <a:endParaRPr sz="3200" b="1" dirty="0">
              <a:solidFill>
                <a:schemeClr val="dk1"/>
              </a:solidFill>
              <a:latin typeface="Times"/>
              <a:ea typeface="Times"/>
              <a:cs typeface="Times"/>
              <a:sym typeface="Times"/>
            </a:endParaRPr>
          </a:p>
          <a:p>
            <a:pPr lvl="0" rtl="0">
              <a:spcBef>
                <a:spcPts val="0"/>
              </a:spcBef>
              <a:buClr>
                <a:schemeClr val="dk1"/>
              </a:buClr>
              <a:buSzPct val="25000"/>
              <a:buFont typeface="Times"/>
              <a:buNone/>
            </a:pPr>
            <a:r>
              <a:rPr lang="en-US" sz="3200" dirty="0">
                <a:latin typeface="Times"/>
                <a:ea typeface="Times"/>
                <a:cs typeface="Times"/>
                <a:sym typeface="Times"/>
              </a:rPr>
              <a:t>There is a plethora of health concerns that inflict the patients in </a:t>
            </a:r>
            <a:r>
              <a:rPr lang="en-US" sz="3200" dirty="0" err="1">
                <a:latin typeface="Times"/>
                <a:ea typeface="Times"/>
                <a:cs typeface="Times"/>
                <a:sym typeface="Times"/>
              </a:rPr>
              <a:t>Spiti</a:t>
            </a:r>
            <a:r>
              <a:rPr lang="en-US" sz="3200" dirty="0">
                <a:latin typeface="Times"/>
                <a:ea typeface="Times"/>
                <a:cs typeface="Times"/>
                <a:sym typeface="Times"/>
              </a:rPr>
              <a:t> valley, yet very limited resources allotted to decrease their prevalence and improve the overall health of this population. As such, there needs to be increased infrastructure in the Indian region of the Himalayas, including but not limited to hospitals, health facilities/clinics, and better roads. Combined with an investment by the Indian government in improve education and literacy rates, much of the health care attention can be shifted to looking at prevention instead of treatment.</a:t>
            </a:r>
          </a:p>
          <a:p>
            <a:pPr marL="0" marR="0" lvl="0" indent="0" algn="l" rtl="0">
              <a:lnSpc>
                <a:spcPct val="100000"/>
              </a:lnSpc>
              <a:spcBef>
                <a:spcPts val="0"/>
              </a:spcBef>
              <a:spcAft>
                <a:spcPts val="0"/>
              </a:spcAft>
              <a:buNone/>
            </a:pPr>
            <a:endParaRPr sz="3200" b="0" i="0" u="none" dirty="0">
              <a:solidFill>
                <a:schemeClr val="dk1"/>
              </a:solidFill>
              <a:latin typeface="Times"/>
              <a:ea typeface="Times"/>
              <a:cs typeface="Times"/>
              <a:sym typeface="Times"/>
            </a:endParaRPr>
          </a:p>
        </p:txBody>
      </p:sp>
      <p:sp>
        <p:nvSpPr>
          <p:cNvPr id="93" name="Shape 93"/>
          <p:cNvSpPr txBox="1"/>
          <p:nvPr/>
        </p:nvSpPr>
        <p:spPr>
          <a:xfrm>
            <a:off x="0" y="762000"/>
            <a:ext cx="43303825" cy="3238499"/>
          </a:xfrm>
          <a:prstGeom prst="rect">
            <a:avLst/>
          </a:prstGeom>
          <a:noFill/>
          <a:ln>
            <a:noFill/>
          </a:ln>
        </p:spPr>
        <p:txBody>
          <a:bodyPr lIns="91425" tIns="45700" rIns="91425" bIns="45700" anchor="t" anchorCtr="0">
            <a:noAutofit/>
          </a:bodyPr>
          <a:lstStyle/>
          <a:p>
            <a:pPr marL="914400" marR="0" lvl="2" indent="0" algn="ctr" rtl="0">
              <a:lnSpc>
                <a:spcPct val="100000"/>
              </a:lnSpc>
              <a:spcBef>
                <a:spcPts val="0"/>
              </a:spcBef>
              <a:spcAft>
                <a:spcPts val="0"/>
              </a:spcAft>
              <a:buClr>
                <a:schemeClr val="dk1"/>
              </a:buClr>
              <a:buSzPct val="25000"/>
              <a:buFont typeface="Arimo"/>
              <a:buNone/>
            </a:pPr>
            <a:r>
              <a:rPr lang="en-US" sz="7200" b="1">
                <a:solidFill>
                  <a:schemeClr val="dk1"/>
                </a:solidFill>
                <a:latin typeface="Arimo"/>
                <a:ea typeface="Arimo"/>
                <a:cs typeface="Arimo"/>
                <a:sym typeface="Arimo"/>
              </a:rPr>
              <a:t>Common Health Concerns Facing the People in the Himalayan Region</a:t>
            </a:r>
          </a:p>
          <a:p>
            <a:pPr marL="0" marR="0" lvl="0" indent="0" algn="ctr" rtl="0">
              <a:lnSpc>
                <a:spcPct val="100000"/>
              </a:lnSpc>
              <a:spcBef>
                <a:spcPts val="300"/>
              </a:spcBef>
              <a:spcAft>
                <a:spcPts val="0"/>
              </a:spcAft>
              <a:buClr>
                <a:schemeClr val="dk1"/>
              </a:buClr>
              <a:buSzPct val="25000"/>
              <a:buFont typeface="Arimo"/>
              <a:buNone/>
            </a:pPr>
            <a:r>
              <a:rPr lang="en-US" sz="5400" b="0" i="0" u="none">
                <a:solidFill>
                  <a:schemeClr val="dk1"/>
                </a:solidFill>
                <a:latin typeface="Arimo"/>
                <a:ea typeface="Arimo"/>
                <a:cs typeface="Arimo"/>
                <a:sym typeface="Arimo"/>
              </a:rPr>
              <a:t>     </a:t>
            </a:r>
            <a:r>
              <a:rPr lang="en-US" sz="5400">
                <a:solidFill>
                  <a:schemeClr val="dk1"/>
                </a:solidFill>
              </a:rPr>
              <a:t>Matt Bittner, Ankita Tripathi, Jung Yum, Victor Razuk </a:t>
            </a:r>
          </a:p>
          <a:p>
            <a:pPr marL="0" marR="0" lvl="0" indent="0" algn="ctr" rtl="0">
              <a:lnSpc>
                <a:spcPct val="100000"/>
              </a:lnSpc>
              <a:spcBef>
                <a:spcPts val="0"/>
              </a:spcBef>
              <a:spcAft>
                <a:spcPts val="0"/>
              </a:spcAft>
              <a:buClr>
                <a:schemeClr val="dk1"/>
              </a:buClr>
              <a:buSzPct val="25000"/>
              <a:buFont typeface="Arial"/>
              <a:buNone/>
            </a:pPr>
            <a:r>
              <a:rPr lang="en-US" sz="5400" b="0" i="1" u="none">
                <a:solidFill>
                  <a:schemeClr val="dk1"/>
                </a:solidFill>
                <a:latin typeface="Arial"/>
                <a:ea typeface="Arial"/>
                <a:cs typeface="Arial"/>
                <a:sym typeface="Arial"/>
              </a:rPr>
              <a:t>      Office of Global Health, Robert Wood Johnson Medical School, Piscataway, NJ 08854</a:t>
            </a:r>
          </a:p>
        </p:txBody>
      </p:sp>
      <p:sp>
        <p:nvSpPr>
          <p:cNvPr id="94" name="Shape 94"/>
          <p:cNvSpPr txBox="1"/>
          <p:nvPr/>
        </p:nvSpPr>
        <p:spPr>
          <a:xfrm>
            <a:off x="23774400" y="11201400"/>
            <a:ext cx="8491500" cy="641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a:buNone/>
            </a:pPr>
            <a:r>
              <a:rPr lang="en-US" sz="3600" b="1" i="0" u="none">
                <a:solidFill>
                  <a:schemeClr val="dk1"/>
                </a:solidFill>
                <a:latin typeface="Times"/>
                <a:ea typeface="Times"/>
                <a:cs typeface="Times"/>
                <a:sym typeface="Times"/>
              </a:rPr>
              <a:t>  </a:t>
            </a:r>
          </a:p>
        </p:txBody>
      </p:sp>
      <p:sp>
        <p:nvSpPr>
          <p:cNvPr id="95" name="Shape 95"/>
          <p:cNvSpPr txBox="1"/>
          <p:nvPr/>
        </p:nvSpPr>
        <p:spPr>
          <a:xfrm>
            <a:off x="4506912" y="24993600"/>
            <a:ext cx="157162"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Times"/>
              <a:ea typeface="Times"/>
              <a:cs typeface="Times"/>
              <a:sym typeface="Times"/>
            </a:endParaRPr>
          </a:p>
        </p:txBody>
      </p:sp>
      <p:sp>
        <p:nvSpPr>
          <p:cNvPr id="96" name="Shape 96"/>
          <p:cNvSpPr txBox="1"/>
          <p:nvPr/>
        </p:nvSpPr>
        <p:spPr>
          <a:xfrm>
            <a:off x="3468062" y="29490212"/>
            <a:ext cx="157200" cy="57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Times"/>
              <a:ea typeface="Times"/>
              <a:cs typeface="Times"/>
              <a:sym typeface="Times"/>
            </a:endParaRPr>
          </a:p>
        </p:txBody>
      </p:sp>
      <p:sp>
        <p:nvSpPr>
          <p:cNvPr id="97" name="Shape 97"/>
          <p:cNvSpPr txBox="1"/>
          <p:nvPr/>
        </p:nvSpPr>
        <p:spPr>
          <a:xfrm>
            <a:off x="32151637" y="9402761"/>
            <a:ext cx="157162"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Times"/>
              <a:ea typeface="Times"/>
              <a:cs typeface="Times"/>
              <a:sym typeface="Times"/>
            </a:endParaRPr>
          </a:p>
        </p:txBody>
      </p:sp>
      <p:sp>
        <p:nvSpPr>
          <p:cNvPr id="98" name="Shape 98"/>
          <p:cNvSpPr txBox="1"/>
          <p:nvPr/>
        </p:nvSpPr>
        <p:spPr>
          <a:xfrm>
            <a:off x="39189025" y="17754600"/>
            <a:ext cx="1763711"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Times"/>
              <a:ea typeface="Times"/>
              <a:cs typeface="Times"/>
              <a:sym typeface="Times"/>
            </a:endParaRPr>
          </a:p>
        </p:txBody>
      </p:sp>
      <p:sp>
        <p:nvSpPr>
          <p:cNvPr id="99" name="Shape 99"/>
          <p:cNvSpPr txBox="1"/>
          <p:nvPr/>
        </p:nvSpPr>
        <p:spPr>
          <a:xfrm>
            <a:off x="13116275" y="13818400"/>
            <a:ext cx="10287000" cy="187191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l" rtl="0">
              <a:lnSpc>
                <a:spcPct val="100000"/>
              </a:lnSpc>
              <a:spcBef>
                <a:spcPts val="0"/>
              </a:spcBef>
              <a:spcAft>
                <a:spcPts val="0"/>
              </a:spcAft>
              <a:buSzPct val="25000"/>
              <a:buNone/>
            </a:pPr>
            <a:r>
              <a:rPr lang="en-US" sz="3200" b="1" dirty="0">
                <a:solidFill>
                  <a:schemeClr val="dk1"/>
                </a:solidFill>
                <a:latin typeface="Times"/>
                <a:ea typeface="Times"/>
                <a:cs typeface="Times"/>
                <a:sym typeface="Times"/>
              </a:rPr>
              <a:t>BACKGROUND: Himachal Pradesh and </a:t>
            </a:r>
            <a:r>
              <a:rPr lang="en-US" sz="3200" b="1" dirty="0" err="1">
                <a:solidFill>
                  <a:schemeClr val="dk1"/>
                </a:solidFill>
                <a:latin typeface="Times"/>
                <a:ea typeface="Times"/>
                <a:cs typeface="Times"/>
                <a:sym typeface="Times"/>
              </a:rPr>
              <a:t>Spiti</a:t>
            </a:r>
            <a:endParaRPr lang="en-US" sz="3200" b="1" dirty="0">
              <a:solidFill>
                <a:schemeClr val="dk1"/>
              </a:solidFill>
              <a:latin typeface="Times"/>
              <a:ea typeface="Times"/>
              <a:cs typeface="Times"/>
              <a:sym typeface="Times"/>
            </a:endParaRPr>
          </a:p>
          <a:p>
            <a:pPr marL="0" marR="0" lvl="0" indent="0" algn="l" rtl="0">
              <a:lnSpc>
                <a:spcPct val="100000"/>
              </a:lnSpc>
              <a:spcBef>
                <a:spcPts val="0"/>
              </a:spcBef>
              <a:spcAft>
                <a:spcPts val="0"/>
              </a:spcAft>
              <a:buNone/>
            </a:pPr>
            <a:endParaRPr sz="3200" b="1" dirty="0">
              <a:solidFill>
                <a:schemeClr val="dk1"/>
              </a:solidFill>
              <a:latin typeface="Times"/>
              <a:ea typeface="Times"/>
              <a:cs typeface="Times"/>
              <a:sym typeface="Times"/>
            </a:endParaRP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Indian state located in the northeastern region</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12 districts one being </a:t>
            </a:r>
            <a:r>
              <a:rPr lang="en-US" sz="3200" dirty="0" err="1">
                <a:solidFill>
                  <a:schemeClr val="dk1"/>
                </a:solidFill>
                <a:latin typeface="Times"/>
                <a:ea typeface="Times"/>
                <a:cs typeface="Times"/>
                <a:sym typeface="Times"/>
              </a:rPr>
              <a:t>Spiti</a:t>
            </a:r>
            <a:r>
              <a:rPr lang="en-US" sz="3200" dirty="0">
                <a:solidFill>
                  <a:schemeClr val="dk1"/>
                </a:solidFill>
                <a:latin typeface="Times"/>
                <a:ea typeface="Times"/>
                <a:cs typeface="Times"/>
                <a:sym typeface="Times"/>
              </a:rPr>
              <a:t> that borders Tibet</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Total population ~ 6 million people (90% rural areas) </a:t>
            </a:r>
          </a:p>
          <a:p>
            <a:pPr marL="457200" marR="0" lvl="0" indent="-431800" algn="l" rtl="0">
              <a:lnSpc>
                <a:spcPct val="100000"/>
              </a:lnSpc>
              <a:spcBef>
                <a:spcPts val="0"/>
              </a:spcBef>
              <a:spcAft>
                <a:spcPts val="0"/>
              </a:spcAft>
              <a:buClr>
                <a:schemeClr val="dk1"/>
              </a:buClr>
              <a:buSzPct val="100000"/>
              <a:buFont typeface="Times"/>
              <a:buChar char="●"/>
            </a:pPr>
            <a:r>
              <a:rPr lang="en-US" sz="3200" dirty="0" err="1">
                <a:solidFill>
                  <a:schemeClr val="dk1"/>
                </a:solidFill>
                <a:latin typeface="Times"/>
                <a:ea typeface="Times"/>
                <a:cs typeface="Times"/>
                <a:sym typeface="Times"/>
              </a:rPr>
              <a:t>Spiti</a:t>
            </a:r>
            <a:r>
              <a:rPr lang="en-US" sz="3200" dirty="0">
                <a:solidFill>
                  <a:schemeClr val="dk1"/>
                </a:solidFill>
                <a:latin typeface="Times"/>
                <a:ea typeface="Times"/>
                <a:cs typeface="Times"/>
                <a:sym typeface="Times"/>
              </a:rPr>
              <a:t> total population ~ 10,550</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Average altitude 5000 to 6000 feet above sea level</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Exacerbate the potential for eye deficits and altitude sickness</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Limited  access to electricity or internet</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Myriad health issues affecting the region due remoteness and lack of access to quality healthcare services and interventions</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2nd highest immunization rate among 12-23 month children (~ 85%)</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2nd lowest Infant mortality rate and under-five year mortality rates among Indian states in 1998-1999</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3rd lowest fertility rates ~ 2.1 children per female</a:t>
            </a:r>
          </a:p>
          <a:p>
            <a:pPr marR="0" lvl="0" algn="l" rtl="0">
              <a:lnSpc>
                <a:spcPct val="100000"/>
              </a:lnSpc>
              <a:spcBef>
                <a:spcPts val="0"/>
              </a:spcBef>
              <a:spcAft>
                <a:spcPts val="0"/>
              </a:spcAft>
              <a:buNone/>
            </a:pPr>
            <a:endParaRPr sz="3200" dirty="0">
              <a:solidFill>
                <a:schemeClr val="dk1"/>
              </a:solidFill>
              <a:latin typeface="Times"/>
              <a:ea typeface="Times"/>
              <a:cs typeface="Times"/>
              <a:sym typeface="Times"/>
            </a:endParaRPr>
          </a:p>
          <a:p>
            <a:pPr marR="0" lvl="0" algn="l" rtl="0">
              <a:lnSpc>
                <a:spcPct val="100000"/>
              </a:lnSpc>
              <a:spcBef>
                <a:spcPts val="0"/>
              </a:spcBef>
              <a:spcAft>
                <a:spcPts val="0"/>
              </a:spcAft>
              <a:buNone/>
            </a:pPr>
            <a:r>
              <a:rPr lang="en-US" sz="3200" b="1" i="1" dirty="0" err="1">
                <a:solidFill>
                  <a:schemeClr val="dk1"/>
                </a:solidFill>
                <a:latin typeface="Times"/>
                <a:ea typeface="Times"/>
                <a:cs typeface="Times"/>
                <a:sym typeface="Times"/>
              </a:rPr>
              <a:t>Spiti</a:t>
            </a:r>
            <a:r>
              <a:rPr lang="en-US" sz="3200" b="1" i="1" dirty="0">
                <a:solidFill>
                  <a:schemeClr val="dk1"/>
                </a:solidFill>
                <a:latin typeface="Times"/>
                <a:ea typeface="Times"/>
                <a:cs typeface="Times"/>
                <a:sym typeface="Times"/>
              </a:rPr>
              <a:t> Valley  Disease Prevalence</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Chronic mountain sickness - 6.17%</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Hypoxemia, dyspnea, and polycythemia</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Chronic mountain sickness above 3000m - 13.73%</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High altitude pulmonary hypertension - 3.23%</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Increasing age is a primary risk factor</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Hypertension - 22.5%</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Obesity 17.4%</a:t>
            </a:r>
          </a:p>
          <a:p>
            <a:pPr marL="914400" lvl="1" indent="-431800" rtl="0">
              <a:spcBef>
                <a:spcPts val="0"/>
              </a:spcBef>
              <a:buClr>
                <a:schemeClr val="dk1"/>
              </a:buClr>
              <a:buSzPct val="100000"/>
              <a:buFont typeface="Times"/>
              <a:buChar char="○"/>
            </a:pPr>
            <a:r>
              <a:rPr lang="en-US" sz="3200" dirty="0">
                <a:solidFill>
                  <a:schemeClr val="dk1"/>
                </a:solidFill>
                <a:latin typeface="Times"/>
                <a:ea typeface="Times"/>
                <a:cs typeface="Times"/>
                <a:sym typeface="Times"/>
              </a:rPr>
              <a:t>Attributed to agricultural lifestyle being the main occupation</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Diabetes 0.4 %</a:t>
            </a:r>
          </a:p>
          <a:p>
            <a:pPr marL="457200" marR="0" lvl="0" indent="-431800" algn="l" rtl="0">
              <a:lnSpc>
                <a:spcPct val="100000"/>
              </a:lnSpc>
              <a:spcBef>
                <a:spcPts val="0"/>
              </a:spcBef>
              <a:spcAft>
                <a:spcPts val="0"/>
              </a:spcAft>
              <a:buClr>
                <a:schemeClr val="dk1"/>
              </a:buClr>
              <a:buSzPct val="100000"/>
              <a:buFont typeface="Times"/>
              <a:buChar char="●"/>
            </a:pPr>
            <a:r>
              <a:rPr lang="en-US" sz="3200" dirty="0" err="1">
                <a:solidFill>
                  <a:schemeClr val="dk1"/>
                </a:solidFill>
                <a:latin typeface="Times"/>
                <a:ea typeface="Times"/>
                <a:cs typeface="Times"/>
                <a:sym typeface="Times"/>
              </a:rPr>
              <a:t>Seropositivity</a:t>
            </a:r>
            <a:r>
              <a:rPr lang="en-US" sz="3200" dirty="0">
                <a:solidFill>
                  <a:schemeClr val="dk1"/>
                </a:solidFill>
                <a:latin typeface="Times"/>
                <a:ea typeface="Times"/>
                <a:cs typeface="Times"/>
                <a:sym typeface="Times"/>
              </a:rPr>
              <a:t> of Syphilis - 0.73% in 1999</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Overall prevalence of STDs - 23.9% </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Main 5 morbidities in 1998 </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Acute bronchitis - 17.18%</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Anemia - 15.81%</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Dental diseases - 11.18%</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Gastroenteritis - 9.54%, Skin diseases - 9.54%</a:t>
            </a:r>
          </a:p>
        </p:txBody>
      </p:sp>
      <p:sp>
        <p:nvSpPr>
          <p:cNvPr id="100" name="Shape 100"/>
          <p:cNvSpPr txBox="1"/>
          <p:nvPr/>
        </p:nvSpPr>
        <p:spPr>
          <a:xfrm>
            <a:off x="32853312" y="4495800"/>
            <a:ext cx="598487"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a:solidFill>
                <a:schemeClr val="dk1"/>
              </a:solidFill>
              <a:latin typeface="Times"/>
              <a:ea typeface="Times"/>
              <a:cs typeface="Times"/>
              <a:sym typeface="Times"/>
            </a:endParaRPr>
          </a:p>
        </p:txBody>
      </p:sp>
      <p:pic>
        <p:nvPicPr>
          <p:cNvPr id="101" name="Shape 101" descr="lossless-page1-800px-Rutgers_RWJMS_tif"/>
          <p:cNvPicPr preferRelativeResize="0"/>
          <p:nvPr/>
        </p:nvPicPr>
        <p:blipFill rotWithShape="1">
          <a:blip r:embed="rId4">
            <a:alphaModFix/>
          </a:blip>
          <a:srcRect/>
          <a:stretch/>
        </p:blipFill>
        <p:spPr>
          <a:xfrm>
            <a:off x="37871400" y="547687"/>
            <a:ext cx="5333999" cy="2195511"/>
          </a:xfrm>
          <a:prstGeom prst="rect">
            <a:avLst/>
          </a:prstGeom>
          <a:noFill/>
          <a:ln>
            <a:noFill/>
          </a:ln>
        </p:spPr>
      </p:pic>
      <p:pic>
        <p:nvPicPr>
          <p:cNvPr id="102" name="Shape 102" descr="G0650764.JPG"/>
          <p:cNvPicPr preferRelativeResize="0"/>
          <p:nvPr/>
        </p:nvPicPr>
        <p:blipFill>
          <a:blip r:embed="rId5">
            <a:alphaModFix/>
          </a:blip>
          <a:stretch>
            <a:fillRect/>
          </a:stretch>
        </p:blipFill>
        <p:spPr>
          <a:xfrm>
            <a:off x="23821886" y="4298974"/>
            <a:ext cx="8633203" cy="6359488"/>
          </a:xfrm>
          <a:prstGeom prst="rect">
            <a:avLst/>
          </a:prstGeom>
          <a:noFill/>
          <a:ln w="28575" cap="flat" cmpd="sng">
            <a:solidFill>
              <a:srgbClr val="000000"/>
            </a:solidFill>
            <a:prstDash val="solid"/>
            <a:round/>
            <a:headEnd type="none" w="med" len="med"/>
            <a:tailEnd type="none" w="med" len="med"/>
          </a:ln>
        </p:spPr>
      </p:pic>
      <p:pic>
        <p:nvPicPr>
          <p:cNvPr id="103" name="Shape 103"/>
          <p:cNvPicPr preferRelativeResize="0"/>
          <p:nvPr/>
        </p:nvPicPr>
        <p:blipFill rotWithShape="1">
          <a:blip r:embed="rId6">
            <a:alphaModFix/>
          </a:blip>
          <a:srcRect r="30172"/>
          <a:stretch/>
        </p:blipFill>
        <p:spPr>
          <a:xfrm>
            <a:off x="11236425" y="13999925"/>
            <a:ext cx="1323375" cy="2095500"/>
          </a:xfrm>
          <a:prstGeom prst="rect">
            <a:avLst/>
          </a:prstGeom>
          <a:noFill/>
          <a:ln>
            <a:noFill/>
          </a:ln>
        </p:spPr>
      </p:pic>
      <p:pic>
        <p:nvPicPr>
          <p:cNvPr id="104" name="Shape 104"/>
          <p:cNvPicPr preferRelativeResize="0"/>
          <p:nvPr/>
        </p:nvPicPr>
        <p:blipFill>
          <a:blip r:embed="rId7">
            <a:alphaModFix/>
          </a:blip>
          <a:stretch>
            <a:fillRect/>
          </a:stretch>
        </p:blipFill>
        <p:spPr>
          <a:xfrm>
            <a:off x="11598600" y="11859360"/>
            <a:ext cx="961200" cy="1959028"/>
          </a:xfrm>
          <a:prstGeom prst="rect">
            <a:avLst/>
          </a:prstGeom>
          <a:noFill/>
          <a:ln>
            <a:noFill/>
          </a:ln>
        </p:spPr>
      </p:pic>
      <p:pic>
        <p:nvPicPr>
          <p:cNvPr id="105" name="Shape 105"/>
          <p:cNvPicPr preferRelativeResize="0"/>
          <p:nvPr/>
        </p:nvPicPr>
        <p:blipFill>
          <a:blip r:embed="rId8">
            <a:alphaModFix/>
          </a:blip>
          <a:stretch>
            <a:fillRect/>
          </a:stretch>
        </p:blipFill>
        <p:spPr>
          <a:xfrm>
            <a:off x="11783949" y="9982209"/>
            <a:ext cx="1029299" cy="1883967"/>
          </a:xfrm>
          <a:prstGeom prst="rect">
            <a:avLst/>
          </a:prstGeom>
          <a:noFill/>
          <a:ln>
            <a:noFill/>
          </a:ln>
        </p:spPr>
      </p:pic>
      <p:sp>
        <p:nvSpPr>
          <p:cNvPr id="106" name="Shape 106"/>
          <p:cNvSpPr txBox="1"/>
          <p:nvPr/>
        </p:nvSpPr>
        <p:spPr>
          <a:xfrm>
            <a:off x="9506400" y="10603487"/>
            <a:ext cx="1566600" cy="641400"/>
          </a:xfrm>
          <a:prstGeom prst="rect">
            <a:avLst/>
          </a:prstGeom>
          <a:noFill/>
          <a:ln w="76200" cap="flat" cmpd="sng">
            <a:solidFill>
              <a:srgbClr val="965799"/>
            </a:solidFill>
            <a:prstDash val="solid"/>
            <a:miter/>
            <a:headEnd type="none" w="med" len="med"/>
            <a:tailEnd type="none" w="med" len="med"/>
          </a:ln>
        </p:spPr>
        <p:txBody>
          <a:bodyPr lIns="91425" tIns="91425" rIns="91425" bIns="91425" anchor="ctr" anchorCtr="0">
            <a:noAutofit/>
          </a:bodyPr>
          <a:lstStyle/>
          <a:p>
            <a:pPr lvl="0" algn="ctr">
              <a:spcBef>
                <a:spcPts val="0"/>
              </a:spcBef>
              <a:buNone/>
            </a:pPr>
            <a:r>
              <a:rPr lang="en-US"/>
              <a:t>16 service staff</a:t>
            </a:r>
          </a:p>
        </p:txBody>
      </p:sp>
      <p:sp>
        <p:nvSpPr>
          <p:cNvPr id="107" name="Shape 107"/>
          <p:cNvSpPr txBox="1"/>
          <p:nvPr/>
        </p:nvSpPr>
        <p:spPr>
          <a:xfrm>
            <a:off x="9506400" y="12210525"/>
            <a:ext cx="1566600" cy="1256700"/>
          </a:xfrm>
          <a:prstGeom prst="rect">
            <a:avLst/>
          </a:prstGeom>
          <a:noFill/>
          <a:ln w="76200" cap="flat" cmpd="sng">
            <a:solidFill>
              <a:srgbClr val="965799"/>
            </a:solidFill>
            <a:prstDash val="solid"/>
            <a:miter/>
            <a:headEnd type="none" w="med" len="med"/>
            <a:tailEnd type="none" w="med" len="med"/>
          </a:ln>
        </p:spPr>
        <p:txBody>
          <a:bodyPr lIns="91425" tIns="91425" rIns="91425" bIns="91425" anchor="ctr" anchorCtr="0">
            <a:noAutofit/>
          </a:bodyPr>
          <a:lstStyle/>
          <a:p>
            <a:pPr lvl="0" algn="ctr">
              <a:spcBef>
                <a:spcPts val="0"/>
              </a:spcBef>
              <a:buNone/>
            </a:pPr>
            <a:r>
              <a:rPr lang="en-US"/>
              <a:t>6 healthcare professionals </a:t>
            </a:r>
          </a:p>
          <a:p>
            <a:pPr lvl="0" algn="ctr" rtl="0">
              <a:spcBef>
                <a:spcPts val="0"/>
              </a:spcBef>
              <a:buNone/>
            </a:pPr>
            <a:r>
              <a:rPr lang="en-US"/>
              <a:t>(5 physicians, 1 pharmacist)</a:t>
            </a:r>
          </a:p>
        </p:txBody>
      </p:sp>
      <p:sp>
        <p:nvSpPr>
          <p:cNvPr id="108" name="Shape 108"/>
          <p:cNvSpPr txBox="1"/>
          <p:nvPr/>
        </p:nvSpPr>
        <p:spPr>
          <a:xfrm>
            <a:off x="9505200" y="14726975"/>
            <a:ext cx="1513200" cy="641400"/>
          </a:xfrm>
          <a:prstGeom prst="rect">
            <a:avLst/>
          </a:prstGeom>
          <a:noFill/>
          <a:ln w="76200" cap="flat" cmpd="sng">
            <a:solidFill>
              <a:srgbClr val="965799"/>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US"/>
              <a:t>33 students</a:t>
            </a:r>
          </a:p>
        </p:txBody>
      </p:sp>
      <p:sp>
        <p:nvSpPr>
          <p:cNvPr id="109" name="Shape 109"/>
          <p:cNvSpPr txBox="1"/>
          <p:nvPr/>
        </p:nvSpPr>
        <p:spPr>
          <a:xfrm>
            <a:off x="2081850" y="10487162"/>
            <a:ext cx="2286000" cy="579300"/>
          </a:xfrm>
          <a:prstGeom prst="rect">
            <a:avLst/>
          </a:prstGeom>
          <a:noFill/>
          <a:ln>
            <a:noFill/>
          </a:ln>
        </p:spPr>
        <p:txBody>
          <a:bodyPr lIns="91425" tIns="91425" rIns="91425" bIns="91425" anchor="t" anchorCtr="0">
            <a:noAutofit/>
          </a:bodyPr>
          <a:lstStyle/>
          <a:p>
            <a:pPr lvl="0" algn="ctr">
              <a:spcBef>
                <a:spcPts val="0"/>
              </a:spcBef>
              <a:buNone/>
            </a:pPr>
            <a:r>
              <a:rPr lang="en-US" b="1"/>
              <a:t>HHE Clinic Setup</a:t>
            </a:r>
          </a:p>
          <a:p>
            <a:pPr lvl="0">
              <a:spcBef>
                <a:spcPts val="0"/>
              </a:spcBef>
              <a:buNone/>
            </a:pPr>
            <a:endParaRPr/>
          </a:p>
        </p:txBody>
      </p:sp>
      <p:sp>
        <p:nvSpPr>
          <p:cNvPr id="110" name="Shape 110"/>
          <p:cNvSpPr/>
          <p:nvPr/>
        </p:nvSpPr>
        <p:spPr>
          <a:xfrm>
            <a:off x="2406600" y="11130450"/>
            <a:ext cx="1628100" cy="7833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a:t>INTAKE</a:t>
            </a:r>
          </a:p>
        </p:txBody>
      </p:sp>
      <p:cxnSp>
        <p:nvCxnSpPr>
          <p:cNvPr id="111" name="Shape 111"/>
          <p:cNvCxnSpPr>
            <a:stCxn id="110" idx="2"/>
            <a:endCxn id="112" idx="0"/>
          </p:cNvCxnSpPr>
          <p:nvPr/>
        </p:nvCxnSpPr>
        <p:spPr>
          <a:xfrm>
            <a:off x="3220650" y="11913750"/>
            <a:ext cx="1483500" cy="1383000"/>
          </a:xfrm>
          <a:prstGeom prst="straightConnector1">
            <a:avLst/>
          </a:prstGeom>
          <a:noFill/>
          <a:ln w="9525" cap="flat" cmpd="sng">
            <a:solidFill>
              <a:schemeClr val="dk2"/>
            </a:solidFill>
            <a:prstDash val="solid"/>
            <a:round/>
            <a:headEnd type="none" w="lg" len="lg"/>
            <a:tailEnd type="triangle" w="lg" len="lg"/>
          </a:ln>
        </p:spPr>
      </p:cxnSp>
      <p:cxnSp>
        <p:nvCxnSpPr>
          <p:cNvPr id="113" name="Shape 113"/>
          <p:cNvCxnSpPr>
            <a:stCxn id="110" idx="2"/>
            <a:endCxn id="114" idx="0"/>
          </p:cNvCxnSpPr>
          <p:nvPr/>
        </p:nvCxnSpPr>
        <p:spPr>
          <a:xfrm flipH="1">
            <a:off x="1737150" y="11913750"/>
            <a:ext cx="1483500" cy="1383000"/>
          </a:xfrm>
          <a:prstGeom prst="straightConnector1">
            <a:avLst/>
          </a:prstGeom>
          <a:noFill/>
          <a:ln w="9525" cap="flat" cmpd="sng">
            <a:solidFill>
              <a:schemeClr val="dk2"/>
            </a:solidFill>
            <a:prstDash val="solid"/>
            <a:round/>
            <a:headEnd type="none" w="lg" len="lg"/>
            <a:tailEnd type="triangle" w="lg" len="lg"/>
          </a:ln>
        </p:spPr>
      </p:cxnSp>
      <p:sp>
        <p:nvSpPr>
          <p:cNvPr id="112" name="Shape 112"/>
          <p:cNvSpPr/>
          <p:nvPr/>
        </p:nvSpPr>
        <p:spPr>
          <a:xfrm>
            <a:off x="4064912" y="13296875"/>
            <a:ext cx="1278300" cy="6414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Ob/Gyn</a:t>
            </a:r>
          </a:p>
        </p:txBody>
      </p:sp>
      <p:sp>
        <p:nvSpPr>
          <p:cNvPr id="114" name="Shape 114"/>
          <p:cNvSpPr/>
          <p:nvPr/>
        </p:nvSpPr>
        <p:spPr>
          <a:xfrm>
            <a:off x="1098075" y="13296875"/>
            <a:ext cx="1278300" cy="6414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General Medicine</a:t>
            </a:r>
          </a:p>
        </p:txBody>
      </p:sp>
      <p:cxnSp>
        <p:nvCxnSpPr>
          <p:cNvPr id="115" name="Shape 115"/>
          <p:cNvCxnSpPr>
            <a:stCxn id="110" idx="2"/>
            <a:endCxn id="116" idx="0"/>
          </p:cNvCxnSpPr>
          <p:nvPr/>
        </p:nvCxnSpPr>
        <p:spPr>
          <a:xfrm>
            <a:off x="3220650" y="11913750"/>
            <a:ext cx="0" cy="1383000"/>
          </a:xfrm>
          <a:prstGeom prst="straightConnector1">
            <a:avLst/>
          </a:prstGeom>
          <a:noFill/>
          <a:ln w="9525" cap="flat" cmpd="sng">
            <a:solidFill>
              <a:schemeClr val="dk2"/>
            </a:solidFill>
            <a:prstDash val="solid"/>
            <a:round/>
            <a:headEnd type="none" w="lg" len="lg"/>
            <a:tailEnd type="triangle" w="lg" len="lg"/>
          </a:ln>
        </p:spPr>
      </p:cxnSp>
      <p:sp>
        <p:nvSpPr>
          <p:cNvPr id="116" name="Shape 116"/>
          <p:cNvSpPr/>
          <p:nvPr/>
        </p:nvSpPr>
        <p:spPr>
          <a:xfrm>
            <a:off x="2581500" y="13296875"/>
            <a:ext cx="1278300" cy="675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Pediatrics</a:t>
            </a:r>
          </a:p>
        </p:txBody>
      </p:sp>
      <p:cxnSp>
        <p:nvCxnSpPr>
          <p:cNvPr id="117" name="Shape 117"/>
          <p:cNvCxnSpPr>
            <a:endCxn id="118" idx="0"/>
          </p:cNvCxnSpPr>
          <p:nvPr/>
        </p:nvCxnSpPr>
        <p:spPr>
          <a:xfrm>
            <a:off x="1769537" y="13975200"/>
            <a:ext cx="1451100" cy="1147500"/>
          </a:xfrm>
          <a:prstGeom prst="straightConnector1">
            <a:avLst/>
          </a:prstGeom>
          <a:noFill/>
          <a:ln w="9525" cap="flat" cmpd="sng">
            <a:solidFill>
              <a:schemeClr val="dk2"/>
            </a:solidFill>
            <a:prstDash val="solid"/>
            <a:round/>
            <a:headEnd type="none" w="lg" len="lg"/>
            <a:tailEnd type="triangle" w="lg" len="lg"/>
          </a:ln>
        </p:spPr>
      </p:cxnSp>
      <p:cxnSp>
        <p:nvCxnSpPr>
          <p:cNvPr id="119" name="Shape 119"/>
          <p:cNvCxnSpPr>
            <a:endCxn id="118" idx="0"/>
          </p:cNvCxnSpPr>
          <p:nvPr/>
        </p:nvCxnSpPr>
        <p:spPr>
          <a:xfrm flipH="1">
            <a:off x="3220637" y="14027400"/>
            <a:ext cx="8400" cy="1095300"/>
          </a:xfrm>
          <a:prstGeom prst="straightConnector1">
            <a:avLst/>
          </a:prstGeom>
          <a:noFill/>
          <a:ln w="9525" cap="flat" cmpd="sng">
            <a:solidFill>
              <a:schemeClr val="dk2"/>
            </a:solidFill>
            <a:prstDash val="solid"/>
            <a:round/>
            <a:headEnd type="none" w="lg" len="lg"/>
            <a:tailEnd type="triangle" w="lg" len="lg"/>
          </a:ln>
        </p:spPr>
      </p:cxnSp>
      <p:cxnSp>
        <p:nvCxnSpPr>
          <p:cNvPr id="120" name="Shape 120"/>
          <p:cNvCxnSpPr>
            <a:endCxn id="118" idx="0"/>
          </p:cNvCxnSpPr>
          <p:nvPr/>
        </p:nvCxnSpPr>
        <p:spPr>
          <a:xfrm flipH="1">
            <a:off x="3220637" y="13975200"/>
            <a:ext cx="1621200" cy="1147500"/>
          </a:xfrm>
          <a:prstGeom prst="straightConnector1">
            <a:avLst/>
          </a:prstGeom>
          <a:noFill/>
          <a:ln w="9525" cap="flat" cmpd="sng">
            <a:solidFill>
              <a:schemeClr val="dk2"/>
            </a:solidFill>
            <a:prstDash val="solid"/>
            <a:round/>
            <a:headEnd type="none" w="lg" len="lg"/>
            <a:tailEnd type="triangle" w="lg" len="lg"/>
          </a:ln>
        </p:spPr>
      </p:cxnSp>
      <p:sp>
        <p:nvSpPr>
          <p:cNvPr id="118" name="Shape 118"/>
          <p:cNvSpPr/>
          <p:nvPr/>
        </p:nvSpPr>
        <p:spPr>
          <a:xfrm>
            <a:off x="2581487" y="15122700"/>
            <a:ext cx="1278300" cy="6414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Pharmacy</a:t>
            </a:r>
          </a:p>
        </p:txBody>
      </p:sp>
      <p:pic>
        <p:nvPicPr>
          <p:cNvPr id="121" name="Shape 121"/>
          <p:cNvPicPr preferRelativeResize="0"/>
          <p:nvPr/>
        </p:nvPicPr>
        <p:blipFill>
          <a:blip r:embed="rId9">
            <a:alphaModFix/>
          </a:blip>
          <a:stretch>
            <a:fillRect/>
          </a:stretch>
        </p:blipFill>
        <p:spPr>
          <a:xfrm>
            <a:off x="5562461" y="10824947"/>
            <a:ext cx="3724710" cy="4007775"/>
          </a:xfrm>
          <a:prstGeom prst="rect">
            <a:avLst/>
          </a:prstGeom>
          <a:noFill/>
          <a:ln>
            <a:noFill/>
          </a:ln>
        </p:spPr>
      </p:pic>
      <p:sp>
        <p:nvSpPr>
          <p:cNvPr id="122" name="Shape 122"/>
          <p:cNvSpPr txBox="1"/>
          <p:nvPr/>
        </p:nvSpPr>
        <p:spPr>
          <a:xfrm>
            <a:off x="6042800" y="15021004"/>
            <a:ext cx="2758200" cy="743100"/>
          </a:xfrm>
          <a:prstGeom prst="rect">
            <a:avLst/>
          </a:prstGeom>
          <a:noFill/>
          <a:ln w="76200" cap="flat" cmpd="sng">
            <a:solidFill>
              <a:srgbClr val="965799"/>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US"/>
              <a:t>Himachal Pradesh; location of clinics</a:t>
            </a:r>
          </a:p>
        </p:txBody>
      </p:sp>
      <p:sp>
        <p:nvSpPr>
          <p:cNvPr id="123" name="Shape 123"/>
          <p:cNvSpPr txBox="1"/>
          <p:nvPr/>
        </p:nvSpPr>
        <p:spPr>
          <a:xfrm>
            <a:off x="13136650" y="4298975"/>
            <a:ext cx="10287000" cy="91440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lvl="0" rtl="0">
              <a:spcBef>
                <a:spcPts val="0"/>
              </a:spcBef>
              <a:buNone/>
            </a:pPr>
            <a:r>
              <a:rPr lang="en-US" sz="3200" b="1" dirty="0">
                <a:solidFill>
                  <a:schemeClr val="dk1"/>
                </a:solidFill>
                <a:latin typeface="Times"/>
                <a:ea typeface="Times"/>
                <a:cs typeface="Times"/>
                <a:sym typeface="Times"/>
              </a:rPr>
              <a:t>OBJECTIVES</a:t>
            </a:r>
          </a:p>
          <a:p>
            <a:pPr lvl="0" rtl="0">
              <a:spcBef>
                <a:spcPts val="0"/>
              </a:spcBef>
              <a:buClr>
                <a:schemeClr val="dk1"/>
              </a:buClr>
              <a:buFont typeface="Times"/>
              <a:buNone/>
            </a:pPr>
            <a:endParaRPr sz="3200" b="1" dirty="0">
              <a:solidFill>
                <a:schemeClr val="dk1"/>
              </a:solidFill>
              <a:latin typeface="Times"/>
              <a:ea typeface="Times"/>
              <a:cs typeface="Times"/>
              <a:sym typeface="Times"/>
            </a:endParaRPr>
          </a:p>
          <a:p>
            <a:pPr marL="457200" lvl="0" indent="-419100" rtl="0">
              <a:spcBef>
                <a:spcPts val="0"/>
              </a:spcBef>
              <a:buClr>
                <a:schemeClr val="dk1"/>
              </a:buClr>
              <a:buSzPct val="100000"/>
              <a:buFont typeface="Times"/>
              <a:buAutoNum type="arabicPeriod"/>
            </a:pPr>
            <a:r>
              <a:rPr lang="en-US" sz="3200" dirty="0">
                <a:solidFill>
                  <a:schemeClr val="dk1"/>
                </a:solidFill>
                <a:latin typeface="Times"/>
                <a:ea typeface="Times"/>
                <a:cs typeface="Times"/>
                <a:sym typeface="Times"/>
              </a:rPr>
              <a:t>Provide free medical care to the inhabitants of </a:t>
            </a:r>
            <a:r>
              <a:rPr lang="en-US" sz="3200" dirty="0" err="1">
                <a:solidFill>
                  <a:schemeClr val="dk1"/>
                </a:solidFill>
                <a:latin typeface="Times"/>
                <a:ea typeface="Times"/>
                <a:cs typeface="Times"/>
                <a:sym typeface="Times"/>
              </a:rPr>
              <a:t>Spiti</a:t>
            </a:r>
            <a:r>
              <a:rPr lang="en-US" sz="3200" dirty="0">
                <a:solidFill>
                  <a:schemeClr val="dk1"/>
                </a:solidFill>
                <a:latin typeface="Times"/>
                <a:ea typeface="Times"/>
                <a:cs typeface="Times"/>
                <a:sym typeface="Times"/>
              </a:rPr>
              <a:t> Valley and educate them on ways to prevent diseases. </a:t>
            </a:r>
          </a:p>
          <a:p>
            <a:pPr marL="457200" lvl="0" indent="-419100" rtl="0">
              <a:lnSpc>
                <a:spcPct val="115000"/>
              </a:lnSpc>
              <a:spcBef>
                <a:spcPts val="0"/>
              </a:spcBef>
              <a:buClr>
                <a:schemeClr val="dk1"/>
              </a:buClr>
              <a:buSzPct val="100000"/>
              <a:buFont typeface="Times"/>
              <a:buAutoNum type="arabicPeriod"/>
            </a:pPr>
            <a:r>
              <a:rPr lang="en-US" sz="3200" dirty="0">
                <a:solidFill>
                  <a:schemeClr val="dk1"/>
                </a:solidFill>
                <a:latin typeface="Times"/>
                <a:ea typeface="Times"/>
                <a:cs typeface="Times"/>
                <a:sym typeface="Times"/>
              </a:rPr>
              <a:t>Become aware of the prevalence of different types of diseases and to come up with reasonable and accessible treatment plans. </a:t>
            </a:r>
          </a:p>
          <a:p>
            <a:pPr marL="457200" lvl="0" indent="-419100" rtl="0">
              <a:lnSpc>
                <a:spcPct val="115000"/>
              </a:lnSpc>
              <a:spcBef>
                <a:spcPts val="0"/>
              </a:spcBef>
              <a:buClr>
                <a:schemeClr val="dk1"/>
              </a:buClr>
              <a:buSzPct val="100000"/>
              <a:buFont typeface="Times"/>
              <a:buAutoNum type="arabicPeriod"/>
            </a:pPr>
            <a:r>
              <a:rPr lang="en-US" sz="3200" dirty="0">
                <a:solidFill>
                  <a:schemeClr val="dk1"/>
                </a:solidFill>
                <a:latin typeface="Times"/>
                <a:ea typeface="Times"/>
                <a:cs typeface="Times"/>
                <a:sym typeface="Times"/>
              </a:rPr>
              <a:t>Learn about the ways different cultures perceive and use medicine, and compare them to western medicine. </a:t>
            </a:r>
          </a:p>
          <a:p>
            <a:pPr marL="457200" lvl="0" indent="-419100" rtl="0">
              <a:lnSpc>
                <a:spcPct val="115000"/>
              </a:lnSpc>
              <a:spcBef>
                <a:spcPts val="0"/>
              </a:spcBef>
              <a:buClr>
                <a:schemeClr val="dk1"/>
              </a:buClr>
              <a:buSzPct val="100000"/>
              <a:buFont typeface="Times"/>
              <a:buAutoNum type="arabicPeriod"/>
            </a:pPr>
            <a:r>
              <a:rPr lang="en-US" sz="3200" dirty="0">
                <a:solidFill>
                  <a:schemeClr val="dk1"/>
                </a:solidFill>
                <a:latin typeface="Times"/>
                <a:ea typeface="Times"/>
                <a:cs typeface="Times"/>
                <a:sym typeface="Times"/>
              </a:rPr>
              <a:t>To work in a team based setting with various roles (e.g. translator, examiner, scribe to treat patients. </a:t>
            </a:r>
          </a:p>
          <a:p>
            <a:pPr marL="457200" lvl="0" indent="-419100" rtl="0">
              <a:lnSpc>
                <a:spcPct val="115000"/>
              </a:lnSpc>
              <a:spcBef>
                <a:spcPts val="0"/>
              </a:spcBef>
              <a:buClr>
                <a:schemeClr val="dk1"/>
              </a:buClr>
              <a:buSzPct val="100000"/>
              <a:buFont typeface="Times"/>
              <a:buAutoNum type="arabicPeriod"/>
            </a:pPr>
            <a:r>
              <a:rPr lang="en-US" sz="3200" dirty="0">
                <a:solidFill>
                  <a:schemeClr val="dk1"/>
                </a:solidFill>
                <a:latin typeface="Times"/>
                <a:ea typeface="Times"/>
                <a:cs typeface="Times"/>
                <a:sym typeface="Times"/>
              </a:rPr>
              <a:t>Reflect upon potential changes that can be implemented to improve health care in areas with limited healthcare resources. </a:t>
            </a:r>
          </a:p>
          <a:p>
            <a:pPr marL="457200" lvl="0" indent="-419100" rtl="0">
              <a:lnSpc>
                <a:spcPct val="115000"/>
              </a:lnSpc>
              <a:spcBef>
                <a:spcPts val="0"/>
              </a:spcBef>
              <a:buClr>
                <a:schemeClr val="dk1"/>
              </a:buClr>
              <a:buSzPct val="100000"/>
              <a:buFont typeface="Times"/>
              <a:buAutoNum type="arabicPeriod"/>
            </a:pPr>
            <a:r>
              <a:rPr lang="en-US" sz="3200" dirty="0">
                <a:solidFill>
                  <a:schemeClr val="dk1"/>
                </a:solidFill>
                <a:latin typeface="Times"/>
                <a:ea typeface="Times"/>
                <a:cs typeface="Times"/>
                <a:sym typeface="Times"/>
              </a:rPr>
              <a:t>Reflect upon the benefits and limitations of global health trips. </a:t>
            </a:r>
          </a:p>
        </p:txBody>
      </p:sp>
      <p:sp>
        <p:nvSpPr>
          <p:cNvPr id="124" name="Shape 124"/>
          <p:cNvSpPr txBox="1"/>
          <p:nvPr/>
        </p:nvSpPr>
        <p:spPr>
          <a:xfrm>
            <a:off x="833400" y="16914025"/>
            <a:ext cx="11858700" cy="156234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3200" b="1" dirty="0">
                <a:solidFill>
                  <a:schemeClr val="dk1"/>
                </a:solidFill>
                <a:latin typeface="Times"/>
                <a:ea typeface="Times"/>
                <a:cs typeface="Times"/>
                <a:sym typeface="Times"/>
              </a:rPr>
              <a:t>METHODS: </a:t>
            </a:r>
          </a:p>
          <a:p>
            <a:pPr marL="0" marR="0" lvl="0" indent="0" algn="l" rtl="0">
              <a:lnSpc>
                <a:spcPct val="100000"/>
              </a:lnSpc>
              <a:spcBef>
                <a:spcPts val="0"/>
              </a:spcBef>
              <a:spcAft>
                <a:spcPts val="0"/>
              </a:spcAft>
              <a:buClr>
                <a:schemeClr val="dk1"/>
              </a:buClr>
              <a:buFont typeface="Times"/>
              <a:buNone/>
            </a:pPr>
            <a:endParaRPr sz="3200" b="1" dirty="0">
              <a:solidFill>
                <a:schemeClr val="dk1"/>
              </a:solidFill>
              <a:latin typeface="Times"/>
              <a:ea typeface="Times"/>
              <a:cs typeface="Times"/>
              <a:sym typeface="Times"/>
            </a:endParaRPr>
          </a:p>
          <a:p>
            <a:pPr marL="0" marR="0" lvl="0" indent="0" algn="l" rtl="0">
              <a:lnSpc>
                <a:spcPct val="100000"/>
              </a:lnSpc>
              <a:spcBef>
                <a:spcPts val="0"/>
              </a:spcBef>
              <a:spcAft>
                <a:spcPts val="0"/>
              </a:spcAft>
              <a:buClr>
                <a:schemeClr val="dk1"/>
              </a:buClr>
              <a:buSzPct val="25000"/>
              <a:buFont typeface="Times"/>
              <a:buNone/>
            </a:pPr>
            <a:r>
              <a:rPr lang="en-US" sz="3200" b="1" dirty="0">
                <a:solidFill>
                  <a:schemeClr val="dk1"/>
                </a:solidFill>
                <a:latin typeface="Times"/>
                <a:ea typeface="Times"/>
                <a:cs typeface="Times"/>
                <a:sym typeface="Times"/>
              </a:rPr>
              <a:t>Himalayan Health Exchange </a:t>
            </a:r>
          </a:p>
          <a:p>
            <a:pPr marL="457200" marR="0" lvl="0" indent="-431800" algn="l" rtl="0">
              <a:lnSpc>
                <a:spcPct val="100000"/>
              </a:lnSpc>
              <a:spcBef>
                <a:spcPts val="0"/>
              </a:spcBef>
              <a:spcAft>
                <a:spcPts val="0"/>
              </a:spcAft>
              <a:buClr>
                <a:schemeClr val="dk1"/>
              </a:buClr>
              <a:buSzPct val="100000"/>
              <a:buFont typeface="Times"/>
              <a:buChar char="●"/>
            </a:pPr>
            <a:r>
              <a:rPr lang="en-US" sz="3200" b="1" dirty="0">
                <a:solidFill>
                  <a:schemeClr val="dk1"/>
                </a:solidFill>
                <a:latin typeface="Times"/>
                <a:ea typeface="Times"/>
                <a:cs typeface="Times"/>
                <a:sym typeface="Times"/>
              </a:rPr>
              <a:t>54 team members</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16 service staff</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33 students</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5 doctors</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1 pharmacist</a:t>
            </a:r>
          </a:p>
          <a:p>
            <a:pPr marL="0" marR="0" lvl="0" indent="0" algn="l" rtl="0">
              <a:lnSpc>
                <a:spcPct val="100000"/>
              </a:lnSpc>
              <a:spcBef>
                <a:spcPts val="0"/>
              </a:spcBef>
              <a:spcAft>
                <a:spcPts val="0"/>
              </a:spcAft>
              <a:buNone/>
            </a:pPr>
            <a:endParaRPr sz="3200" b="1" dirty="0">
              <a:solidFill>
                <a:schemeClr val="dk1"/>
              </a:solidFill>
              <a:latin typeface="Times"/>
              <a:ea typeface="Times"/>
              <a:cs typeface="Times"/>
              <a:sym typeface="Times"/>
            </a:endParaRPr>
          </a:p>
          <a:p>
            <a:pPr marL="457200" marR="0" lvl="0" indent="-431800" algn="l" rtl="0">
              <a:lnSpc>
                <a:spcPct val="100000"/>
              </a:lnSpc>
              <a:spcBef>
                <a:spcPts val="0"/>
              </a:spcBef>
              <a:spcAft>
                <a:spcPts val="0"/>
              </a:spcAft>
              <a:buClr>
                <a:schemeClr val="dk1"/>
              </a:buClr>
              <a:buSzPct val="100000"/>
              <a:buFont typeface="Times"/>
              <a:buChar char="●"/>
            </a:pPr>
            <a:r>
              <a:rPr lang="en-US" sz="3200" b="1" dirty="0">
                <a:solidFill>
                  <a:schemeClr val="dk1"/>
                </a:solidFill>
                <a:latin typeface="Times"/>
                <a:ea typeface="Times"/>
                <a:cs typeface="Times"/>
                <a:sym typeface="Times"/>
              </a:rPr>
              <a:t>Clinic setup</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Intake tent: triaged pts, took vital signs</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General medicine tent: students would interview and examine patients and present their findings to the physicians on staff</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Pediatrics tent: similar setup to general medicine tent</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Ob/</a:t>
            </a:r>
            <a:r>
              <a:rPr lang="en-US" sz="3200" dirty="0" err="1">
                <a:solidFill>
                  <a:schemeClr val="dk1"/>
                </a:solidFill>
                <a:latin typeface="Times"/>
                <a:ea typeface="Times"/>
                <a:cs typeface="Times"/>
                <a:sym typeface="Times"/>
              </a:rPr>
              <a:t>Gyn</a:t>
            </a:r>
            <a:r>
              <a:rPr lang="en-US" sz="3200" dirty="0">
                <a:solidFill>
                  <a:schemeClr val="dk1"/>
                </a:solidFill>
                <a:latin typeface="Times"/>
                <a:ea typeface="Times"/>
                <a:cs typeface="Times"/>
                <a:sym typeface="Times"/>
              </a:rPr>
              <a:t> tent: similar setup to general medicine tent</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Pharmacy: most patients were sent to the pharmacy after consult</a:t>
            </a:r>
          </a:p>
          <a:p>
            <a:pPr marL="0" marR="0" lvl="0" indent="0" algn="l" rtl="0">
              <a:lnSpc>
                <a:spcPct val="100000"/>
              </a:lnSpc>
              <a:spcBef>
                <a:spcPts val="0"/>
              </a:spcBef>
              <a:spcAft>
                <a:spcPts val="0"/>
              </a:spcAft>
              <a:buNone/>
            </a:pPr>
            <a:endParaRPr sz="3200" b="1" dirty="0">
              <a:solidFill>
                <a:schemeClr val="dk1"/>
              </a:solidFill>
              <a:latin typeface="Times"/>
              <a:ea typeface="Times"/>
              <a:cs typeface="Times"/>
              <a:sym typeface="Times"/>
            </a:endParaRPr>
          </a:p>
          <a:p>
            <a:pPr marL="457200" marR="0" lvl="0" indent="-431800" algn="l" rtl="0">
              <a:lnSpc>
                <a:spcPct val="100000"/>
              </a:lnSpc>
              <a:spcBef>
                <a:spcPts val="0"/>
              </a:spcBef>
              <a:spcAft>
                <a:spcPts val="0"/>
              </a:spcAft>
              <a:buClr>
                <a:schemeClr val="dk1"/>
              </a:buClr>
              <a:buSzPct val="100000"/>
              <a:buFont typeface="Times"/>
              <a:buChar char="●"/>
            </a:pPr>
            <a:r>
              <a:rPr lang="en-US" sz="3200" b="1" dirty="0">
                <a:solidFill>
                  <a:schemeClr val="dk1"/>
                </a:solidFill>
                <a:latin typeface="Times"/>
                <a:ea typeface="Times"/>
                <a:cs typeface="Times"/>
                <a:sym typeface="Times"/>
              </a:rPr>
              <a:t>Clinic locations</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Himachal Pradesh, India: </a:t>
            </a:r>
            <a:r>
              <a:rPr lang="en-US" sz="3200" dirty="0" err="1">
                <a:solidFill>
                  <a:schemeClr val="dk1"/>
                </a:solidFill>
                <a:latin typeface="Times"/>
                <a:ea typeface="Times"/>
                <a:cs typeface="Times"/>
                <a:sym typeface="Times"/>
              </a:rPr>
              <a:t>Sumra</a:t>
            </a:r>
            <a:r>
              <a:rPr lang="en-US" sz="3200" dirty="0">
                <a:solidFill>
                  <a:schemeClr val="dk1"/>
                </a:solidFill>
                <a:latin typeface="Times"/>
                <a:ea typeface="Times"/>
                <a:cs typeface="Times"/>
                <a:sym typeface="Times"/>
              </a:rPr>
              <a:t>, </a:t>
            </a:r>
            <a:r>
              <a:rPr lang="en-US" sz="3200" dirty="0" err="1">
                <a:solidFill>
                  <a:schemeClr val="dk1"/>
                </a:solidFill>
                <a:latin typeface="Times"/>
                <a:ea typeface="Times"/>
                <a:cs typeface="Times"/>
                <a:sym typeface="Times"/>
              </a:rPr>
              <a:t>Gui</a:t>
            </a:r>
            <a:r>
              <a:rPr lang="en-US" sz="3200" dirty="0">
                <a:solidFill>
                  <a:schemeClr val="dk1"/>
                </a:solidFill>
                <a:latin typeface="Times"/>
                <a:ea typeface="Times"/>
                <a:cs typeface="Times"/>
                <a:sym typeface="Times"/>
              </a:rPr>
              <a:t>, Chandigarh, </a:t>
            </a:r>
            <a:r>
              <a:rPr lang="en-US" sz="3200" dirty="0" err="1">
                <a:solidFill>
                  <a:schemeClr val="dk1"/>
                </a:solidFill>
                <a:latin typeface="Times"/>
                <a:ea typeface="Times"/>
                <a:cs typeface="Times"/>
                <a:sym typeface="Times"/>
              </a:rPr>
              <a:t>Tabo</a:t>
            </a:r>
            <a:r>
              <a:rPr lang="en-US" sz="3200" dirty="0">
                <a:solidFill>
                  <a:schemeClr val="dk1"/>
                </a:solidFill>
                <a:latin typeface="Times"/>
                <a:ea typeface="Times"/>
                <a:cs typeface="Times"/>
                <a:sym typeface="Times"/>
              </a:rPr>
              <a:t>, </a:t>
            </a:r>
            <a:r>
              <a:rPr lang="en-US" sz="3200" dirty="0" err="1">
                <a:solidFill>
                  <a:schemeClr val="dk1"/>
                </a:solidFill>
                <a:latin typeface="Times"/>
                <a:ea typeface="Times"/>
                <a:cs typeface="Times"/>
                <a:sym typeface="Times"/>
              </a:rPr>
              <a:t>Poh</a:t>
            </a:r>
            <a:r>
              <a:rPr lang="en-US" sz="3200" dirty="0">
                <a:solidFill>
                  <a:schemeClr val="dk1"/>
                </a:solidFill>
                <a:latin typeface="Times"/>
                <a:ea typeface="Times"/>
                <a:cs typeface="Times"/>
                <a:sym typeface="Times"/>
              </a:rPr>
              <a:t>, </a:t>
            </a:r>
            <a:r>
              <a:rPr lang="en-US" sz="3200" dirty="0" err="1">
                <a:solidFill>
                  <a:schemeClr val="dk1"/>
                </a:solidFill>
                <a:latin typeface="Times"/>
                <a:ea typeface="Times"/>
                <a:cs typeface="Times"/>
                <a:sym typeface="Times"/>
              </a:rPr>
              <a:t>Dhankar</a:t>
            </a:r>
            <a:r>
              <a:rPr lang="en-US" sz="3200" dirty="0">
                <a:solidFill>
                  <a:schemeClr val="dk1"/>
                </a:solidFill>
                <a:latin typeface="Times"/>
                <a:ea typeface="Times"/>
                <a:cs typeface="Times"/>
                <a:sym typeface="Times"/>
              </a:rPr>
              <a:t>, </a:t>
            </a:r>
            <a:r>
              <a:rPr lang="en-US" sz="3200" dirty="0" err="1">
                <a:solidFill>
                  <a:schemeClr val="dk1"/>
                </a:solidFill>
                <a:latin typeface="Times"/>
                <a:ea typeface="Times"/>
                <a:cs typeface="Times"/>
                <a:sym typeface="Times"/>
              </a:rPr>
              <a:t>Rangrik</a:t>
            </a:r>
            <a:endParaRPr lang="en-US" sz="3200" dirty="0">
              <a:solidFill>
                <a:schemeClr val="dk1"/>
              </a:solidFill>
              <a:latin typeface="Times"/>
              <a:ea typeface="Times"/>
              <a:cs typeface="Times"/>
              <a:sym typeface="Times"/>
            </a:endParaRPr>
          </a:p>
          <a:p>
            <a:pPr marL="0" marR="0" lvl="0" indent="0" algn="l" rtl="0">
              <a:lnSpc>
                <a:spcPct val="100000"/>
              </a:lnSpc>
              <a:spcBef>
                <a:spcPts val="0"/>
              </a:spcBef>
              <a:spcAft>
                <a:spcPts val="0"/>
              </a:spcAft>
              <a:buNone/>
            </a:pPr>
            <a:endParaRPr sz="3200" b="1" dirty="0">
              <a:solidFill>
                <a:schemeClr val="dk1"/>
              </a:solidFill>
              <a:latin typeface="Times"/>
              <a:ea typeface="Times"/>
              <a:cs typeface="Times"/>
              <a:sym typeface="Times"/>
            </a:endParaRPr>
          </a:p>
          <a:p>
            <a:pPr marL="457200" marR="0" lvl="0" indent="-431800" algn="l" rtl="0">
              <a:lnSpc>
                <a:spcPct val="100000"/>
              </a:lnSpc>
              <a:spcBef>
                <a:spcPts val="0"/>
              </a:spcBef>
              <a:spcAft>
                <a:spcPts val="0"/>
              </a:spcAft>
              <a:buClr>
                <a:schemeClr val="dk1"/>
              </a:buClr>
              <a:buSzPct val="100000"/>
              <a:buFont typeface="Times"/>
              <a:buChar char="●"/>
            </a:pPr>
            <a:r>
              <a:rPr lang="en-US" sz="3200" b="1" dirty="0">
                <a:solidFill>
                  <a:schemeClr val="dk1"/>
                </a:solidFill>
                <a:latin typeface="Times"/>
                <a:ea typeface="Times"/>
                <a:cs typeface="Times"/>
                <a:sym typeface="Times"/>
              </a:rPr>
              <a:t>Patient load</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10 total days of clinic</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1,237 total patients seen</a:t>
            </a:r>
            <a:r>
              <a:rPr lang="en-US" sz="3200" b="1" dirty="0">
                <a:solidFill>
                  <a:schemeClr val="dk1"/>
                </a:solidFill>
                <a:latin typeface="Times"/>
                <a:ea typeface="Times"/>
                <a:cs typeface="Times"/>
                <a:sym typeface="Times"/>
              </a:rPr>
              <a:t/>
            </a:r>
            <a:br>
              <a:rPr lang="en-US" sz="3200" b="1" dirty="0">
                <a:solidFill>
                  <a:schemeClr val="dk1"/>
                </a:solidFill>
                <a:latin typeface="Times"/>
                <a:ea typeface="Times"/>
                <a:cs typeface="Times"/>
                <a:sym typeface="Times"/>
              </a:rPr>
            </a:br>
            <a:r>
              <a:rPr lang="en-US" sz="3200" dirty="0">
                <a:solidFill>
                  <a:schemeClr val="dk1"/>
                </a:solidFill>
                <a:latin typeface="Times"/>
                <a:ea typeface="Times"/>
                <a:cs typeface="Times"/>
                <a:sym typeface="Times"/>
              </a:rPr>
              <a:t/>
            </a:r>
            <a:br>
              <a:rPr lang="en-US" sz="3200" dirty="0">
                <a:solidFill>
                  <a:schemeClr val="dk1"/>
                </a:solidFill>
                <a:latin typeface="Times"/>
                <a:ea typeface="Times"/>
                <a:cs typeface="Times"/>
                <a:sym typeface="Times"/>
              </a:rPr>
            </a:br>
            <a:endParaRPr lang="en-US" sz="3200" dirty="0">
              <a:solidFill>
                <a:schemeClr val="dk1"/>
              </a:solidFill>
              <a:latin typeface="Times"/>
              <a:ea typeface="Times"/>
              <a:cs typeface="Times"/>
              <a:sym typeface="Times"/>
            </a:endParaRPr>
          </a:p>
        </p:txBody>
      </p:sp>
      <p:sp>
        <p:nvSpPr>
          <p:cNvPr id="125" name="Shape 125"/>
          <p:cNvSpPr txBox="1"/>
          <p:nvPr/>
        </p:nvSpPr>
        <p:spPr>
          <a:xfrm>
            <a:off x="32845250" y="4298975"/>
            <a:ext cx="10309200" cy="140352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l" rtl="0">
              <a:lnSpc>
                <a:spcPct val="100000"/>
              </a:lnSpc>
              <a:spcBef>
                <a:spcPts val="0"/>
              </a:spcBef>
              <a:spcAft>
                <a:spcPts val="0"/>
              </a:spcAft>
              <a:buSzPct val="25000"/>
              <a:buNone/>
            </a:pPr>
            <a:r>
              <a:rPr lang="en-US" sz="3200" b="1" dirty="0">
                <a:solidFill>
                  <a:schemeClr val="dk1"/>
                </a:solidFill>
                <a:latin typeface="Times"/>
                <a:ea typeface="Times"/>
                <a:cs typeface="Times"/>
                <a:sym typeface="Times"/>
              </a:rPr>
              <a:t>CLINICAL FINDINGS/RESULTS:</a:t>
            </a:r>
          </a:p>
          <a:p>
            <a:pPr marL="0" marR="0" lvl="0" indent="0" algn="l" rtl="0">
              <a:lnSpc>
                <a:spcPct val="100000"/>
              </a:lnSpc>
              <a:spcBef>
                <a:spcPts val="0"/>
              </a:spcBef>
              <a:spcAft>
                <a:spcPts val="0"/>
              </a:spcAft>
              <a:buNone/>
            </a:pPr>
            <a:endParaRPr sz="3200" dirty="0">
              <a:solidFill>
                <a:schemeClr val="dk1"/>
              </a:solidFill>
              <a:latin typeface="Times"/>
              <a:ea typeface="Times"/>
              <a:cs typeface="Times"/>
              <a:sym typeface="Times"/>
            </a:endParaRPr>
          </a:p>
          <a:p>
            <a:pPr marL="0" marR="0" lvl="0" indent="0" algn="l" rtl="0">
              <a:lnSpc>
                <a:spcPct val="100000"/>
              </a:lnSpc>
              <a:spcBef>
                <a:spcPts val="0"/>
              </a:spcBef>
              <a:spcAft>
                <a:spcPts val="0"/>
              </a:spcAft>
              <a:buSzPct val="25000"/>
              <a:buNone/>
            </a:pPr>
            <a:r>
              <a:rPr lang="en-US" sz="3200" b="1" i="1" dirty="0">
                <a:solidFill>
                  <a:schemeClr val="dk1"/>
                </a:solidFill>
                <a:latin typeface="Times"/>
                <a:ea typeface="Times"/>
                <a:cs typeface="Times"/>
                <a:sym typeface="Times"/>
              </a:rPr>
              <a:t>Major health issues</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Eye maladies</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Primary health concern </a:t>
            </a:r>
          </a:p>
          <a:p>
            <a:pPr marL="914400" lvl="1" indent="-431800" rtl="0">
              <a:spcBef>
                <a:spcPts val="0"/>
              </a:spcBef>
              <a:buClr>
                <a:schemeClr val="dk1"/>
              </a:buClr>
              <a:buSzPct val="100000"/>
              <a:buFont typeface="Times"/>
              <a:buChar char="○"/>
            </a:pPr>
            <a:r>
              <a:rPr lang="en-US" sz="3200" i="1" dirty="0">
                <a:solidFill>
                  <a:schemeClr val="dk1"/>
                </a:solidFill>
                <a:latin typeface="Times"/>
                <a:ea typeface="Times"/>
                <a:cs typeface="Times"/>
                <a:sym typeface="Times"/>
              </a:rPr>
              <a:t>Pterygiums</a:t>
            </a:r>
          </a:p>
          <a:p>
            <a:pPr marL="914400" lvl="1" indent="-431800" rtl="0">
              <a:spcBef>
                <a:spcPts val="0"/>
              </a:spcBef>
              <a:buClr>
                <a:schemeClr val="dk1"/>
              </a:buClr>
              <a:buSzPct val="100000"/>
              <a:buFont typeface="Times"/>
              <a:buChar char="○"/>
            </a:pPr>
            <a:r>
              <a:rPr lang="en-US" sz="3200" i="1" dirty="0">
                <a:solidFill>
                  <a:schemeClr val="dk1"/>
                </a:solidFill>
                <a:latin typeface="Times"/>
                <a:ea typeface="Times"/>
                <a:cs typeface="Times"/>
                <a:sym typeface="Times"/>
              </a:rPr>
              <a:t>Large keratinous growth</a:t>
            </a:r>
            <a:r>
              <a:rPr lang="en-US" sz="3200" dirty="0">
                <a:solidFill>
                  <a:schemeClr val="dk1"/>
                </a:solidFill>
                <a:latin typeface="Times"/>
                <a:ea typeface="Times"/>
                <a:cs typeface="Times"/>
                <a:sym typeface="Times"/>
              </a:rPr>
              <a:t> - medial aspect of the eye. Infringes visual acuity if they grow to cover the pupil</a:t>
            </a:r>
          </a:p>
          <a:p>
            <a:pPr marL="914400" lvl="1" indent="-431800" rtl="0">
              <a:spcBef>
                <a:spcPts val="0"/>
              </a:spcBef>
              <a:buClr>
                <a:schemeClr val="dk1"/>
              </a:buClr>
              <a:buSzPct val="100000"/>
              <a:buFont typeface="Times"/>
              <a:buChar char="○"/>
            </a:pPr>
            <a:r>
              <a:rPr lang="en-US" sz="3200" i="1" dirty="0">
                <a:solidFill>
                  <a:schemeClr val="dk1"/>
                </a:solidFill>
                <a:latin typeface="Times"/>
                <a:ea typeface="Times"/>
                <a:cs typeface="Times"/>
                <a:sym typeface="Times"/>
              </a:rPr>
              <a:t>Farsightedness</a:t>
            </a:r>
          </a:p>
          <a:p>
            <a:pPr marL="914400" lvl="1" indent="-431800" rtl="0">
              <a:spcBef>
                <a:spcPts val="0"/>
              </a:spcBef>
              <a:buClr>
                <a:schemeClr val="dk1"/>
              </a:buClr>
              <a:buSzPct val="100000"/>
              <a:buFont typeface="Times"/>
              <a:buChar char="○"/>
            </a:pPr>
            <a:r>
              <a:rPr lang="en-US" sz="3200" i="1" dirty="0">
                <a:solidFill>
                  <a:schemeClr val="dk1"/>
                </a:solidFill>
                <a:latin typeface="Times"/>
                <a:ea typeface="Times"/>
                <a:cs typeface="Times"/>
                <a:sym typeface="Times"/>
              </a:rPr>
              <a:t>Cataracts </a:t>
            </a:r>
          </a:p>
          <a:p>
            <a:pPr marL="914400" lvl="1" indent="-431800" rtl="0">
              <a:spcBef>
                <a:spcPts val="0"/>
              </a:spcBef>
              <a:buClr>
                <a:schemeClr val="dk1"/>
              </a:buClr>
              <a:buSzPct val="100000"/>
              <a:buFont typeface="Times"/>
              <a:buChar char="○"/>
            </a:pPr>
            <a:r>
              <a:rPr lang="en-US" sz="3200" dirty="0">
                <a:solidFill>
                  <a:schemeClr val="dk1"/>
                </a:solidFill>
                <a:latin typeface="Times"/>
                <a:ea typeface="Times"/>
                <a:cs typeface="Times"/>
                <a:sym typeface="Times"/>
              </a:rPr>
              <a:t>UV light main precipitating factor - high altitude</a:t>
            </a:r>
          </a:p>
          <a:p>
            <a:pPr marL="914400" lvl="1" indent="-431800" rtl="0">
              <a:spcBef>
                <a:spcPts val="0"/>
              </a:spcBef>
              <a:buClr>
                <a:schemeClr val="dk1"/>
              </a:buClr>
              <a:buSzPct val="100000"/>
              <a:buFont typeface="Times"/>
              <a:buChar char="○"/>
            </a:pPr>
            <a:r>
              <a:rPr lang="en-US" sz="3200" dirty="0">
                <a:solidFill>
                  <a:schemeClr val="dk1"/>
                </a:solidFill>
                <a:latin typeface="Times"/>
                <a:ea typeface="Times"/>
                <a:cs typeface="Times"/>
                <a:sym typeface="Times"/>
              </a:rPr>
              <a:t>Program distributed sunglasses to those patients with eyes condition to prevent any further exacerbation </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Body pain</a:t>
            </a:r>
          </a:p>
          <a:p>
            <a:pPr marL="914400" lvl="1" indent="-431800" rtl="0">
              <a:spcBef>
                <a:spcPts val="0"/>
              </a:spcBef>
              <a:buClr>
                <a:schemeClr val="dk1"/>
              </a:buClr>
              <a:buSzPct val="100000"/>
              <a:buFont typeface="Times"/>
              <a:buChar char="○"/>
            </a:pPr>
            <a:r>
              <a:rPr lang="en-US" sz="3200" dirty="0">
                <a:solidFill>
                  <a:schemeClr val="dk1"/>
                </a:solidFill>
                <a:latin typeface="Times"/>
                <a:ea typeface="Times"/>
                <a:cs typeface="Times"/>
                <a:sym typeface="Times"/>
              </a:rPr>
              <a:t> Locals were migrant or farm workers</a:t>
            </a:r>
          </a:p>
          <a:p>
            <a:pPr marL="914400" lvl="1" indent="-431800" rtl="0">
              <a:spcBef>
                <a:spcPts val="0"/>
              </a:spcBef>
              <a:buClr>
                <a:schemeClr val="dk1"/>
              </a:buClr>
              <a:buSzPct val="100000"/>
              <a:buFont typeface="Times"/>
              <a:buChar char="○"/>
            </a:pPr>
            <a:r>
              <a:rPr lang="en-US" sz="3200" dirty="0">
                <a:solidFill>
                  <a:schemeClr val="dk1"/>
                </a:solidFill>
                <a:latin typeface="Times"/>
                <a:ea typeface="Times"/>
                <a:cs typeface="Times"/>
                <a:sym typeface="Times"/>
              </a:rPr>
              <a:t>Greater incidence of </a:t>
            </a:r>
            <a:r>
              <a:rPr lang="en-US" sz="3200" dirty="0" smtClean="0">
                <a:solidFill>
                  <a:schemeClr val="dk1"/>
                </a:solidFill>
                <a:latin typeface="Times"/>
                <a:ea typeface="Times"/>
                <a:cs typeface="Times"/>
                <a:sym typeface="Times"/>
              </a:rPr>
              <a:t>myalgia </a:t>
            </a:r>
            <a:r>
              <a:rPr lang="en-US" sz="3200" dirty="0">
                <a:solidFill>
                  <a:schemeClr val="dk1"/>
                </a:solidFill>
                <a:latin typeface="Times"/>
                <a:ea typeface="Times"/>
                <a:cs typeface="Times"/>
                <a:sym typeface="Times"/>
              </a:rPr>
              <a:t>and </a:t>
            </a:r>
            <a:r>
              <a:rPr lang="en-US" sz="3200" dirty="0" smtClean="0">
                <a:solidFill>
                  <a:schemeClr val="dk1"/>
                </a:solidFill>
                <a:latin typeface="Times"/>
                <a:ea typeface="Times"/>
                <a:cs typeface="Times"/>
                <a:sym typeface="Times"/>
              </a:rPr>
              <a:t>arthralgia</a:t>
            </a:r>
            <a:endParaRPr lang="en-US" sz="3200" dirty="0">
              <a:solidFill>
                <a:schemeClr val="dk1"/>
              </a:solidFill>
              <a:latin typeface="Times"/>
              <a:ea typeface="Times"/>
              <a:cs typeface="Times"/>
              <a:sym typeface="Times"/>
            </a:endParaRP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Abdominal pain</a:t>
            </a:r>
          </a:p>
          <a:p>
            <a:pPr marR="0" lvl="0" algn="l" rtl="0">
              <a:lnSpc>
                <a:spcPct val="100000"/>
              </a:lnSpc>
              <a:spcBef>
                <a:spcPts val="0"/>
              </a:spcBef>
              <a:spcAft>
                <a:spcPts val="0"/>
              </a:spcAft>
              <a:buNone/>
            </a:pPr>
            <a:endParaRPr sz="3200" dirty="0">
              <a:solidFill>
                <a:schemeClr val="dk1"/>
              </a:solidFill>
              <a:latin typeface="Times"/>
              <a:ea typeface="Times"/>
              <a:cs typeface="Times"/>
              <a:sym typeface="Times"/>
            </a:endParaRPr>
          </a:p>
          <a:p>
            <a:pPr marR="0" lvl="0" algn="l" rtl="0">
              <a:lnSpc>
                <a:spcPct val="100000"/>
              </a:lnSpc>
              <a:spcBef>
                <a:spcPts val="0"/>
              </a:spcBef>
              <a:spcAft>
                <a:spcPts val="0"/>
              </a:spcAft>
              <a:buNone/>
            </a:pPr>
            <a:r>
              <a:rPr lang="en-US" sz="3200" b="1" i="1" dirty="0">
                <a:solidFill>
                  <a:schemeClr val="dk1"/>
                </a:solidFill>
                <a:latin typeface="Times"/>
                <a:ea typeface="Times"/>
                <a:cs typeface="Times"/>
                <a:sym typeface="Times"/>
              </a:rPr>
              <a:t>Secondary Health Issues</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Constipation</a:t>
            </a:r>
          </a:p>
          <a:p>
            <a:pPr marL="914400" marR="0" lvl="1"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Consume low fiber diet - large quantities of rice and bananas</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GERD - </a:t>
            </a:r>
            <a:r>
              <a:rPr lang="en-US" sz="3200" dirty="0" smtClean="0">
                <a:solidFill>
                  <a:schemeClr val="dk1"/>
                </a:solidFill>
                <a:latin typeface="Times"/>
                <a:ea typeface="Times"/>
                <a:cs typeface="Times"/>
                <a:sym typeface="Times"/>
              </a:rPr>
              <a:t>spicy </a:t>
            </a:r>
            <a:r>
              <a:rPr lang="en-US" sz="3200" dirty="0">
                <a:solidFill>
                  <a:schemeClr val="dk1"/>
                </a:solidFill>
                <a:latin typeface="Times"/>
                <a:ea typeface="Times"/>
                <a:cs typeface="Times"/>
                <a:sym typeface="Times"/>
              </a:rPr>
              <a:t>diet, oily foods</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Sciatica </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Anemia, dehydration</a:t>
            </a:r>
          </a:p>
          <a:p>
            <a:pPr marL="457200" marR="0" lvl="0" indent="-431800" algn="l" rtl="0">
              <a:lnSpc>
                <a:spcPct val="100000"/>
              </a:lnSpc>
              <a:spcBef>
                <a:spcPts val="0"/>
              </a:spcBef>
              <a:spcAft>
                <a:spcPts val="0"/>
              </a:spcAft>
              <a:buClr>
                <a:schemeClr val="dk1"/>
              </a:buClr>
              <a:buSzPct val="100000"/>
              <a:buFont typeface="Times"/>
              <a:buChar char="●"/>
            </a:pPr>
            <a:r>
              <a:rPr lang="en-US" sz="3200" dirty="0">
                <a:solidFill>
                  <a:schemeClr val="dk1"/>
                </a:solidFill>
                <a:latin typeface="Times"/>
                <a:ea typeface="Times"/>
                <a:cs typeface="Times"/>
                <a:sym typeface="Times"/>
              </a:rPr>
              <a:t>Vitamin deficiency children</a:t>
            </a:r>
            <a:br>
              <a:rPr lang="en-US" sz="3200" dirty="0">
                <a:solidFill>
                  <a:schemeClr val="dk1"/>
                </a:solidFill>
                <a:latin typeface="Times"/>
                <a:ea typeface="Times"/>
                <a:cs typeface="Times"/>
                <a:sym typeface="Times"/>
              </a:rPr>
            </a:br>
            <a:endParaRPr lang="en-US" sz="3200" dirty="0">
              <a:solidFill>
                <a:schemeClr val="dk1"/>
              </a:solidFill>
              <a:latin typeface="Times"/>
              <a:ea typeface="Times"/>
              <a:cs typeface="Times"/>
              <a:sym typeface="Times"/>
            </a:endParaRPr>
          </a:p>
        </p:txBody>
      </p:sp>
      <p:pic>
        <p:nvPicPr>
          <p:cNvPr id="127" name="Shape 127" descr="20160630_145728.jpg"/>
          <p:cNvPicPr preferRelativeResize="0"/>
          <p:nvPr/>
        </p:nvPicPr>
        <p:blipFill>
          <a:blip r:embed="rId10">
            <a:alphaModFix/>
          </a:blip>
          <a:stretch>
            <a:fillRect/>
          </a:stretch>
        </p:blipFill>
        <p:spPr>
          <a:xfrm>
            <a:off x="23807662" y="19544650"/>
            <a:ext cx="8633195" cy="4856172"/>
          </a:xfrm>
          <a:prstGeom prst="rect">
            <a:avLst/>
          </a:prstGeom>
          <a:noFill/>
          <a:ln w="28575" cap="flat" cmpd="sng">
            <a:solidFill>
              <a:schemeClr val="dk2"/>
            </a:solidFill>
            <a:prstDash val="solid"/>
            <a:round/>
            <a:headEnd type="none" w="med" len="med"/>
            <a:tailEnd type="none" w="med" len="med"/>
          </a:ln>
        </p:spPr>
      </p:pic>
      <p:pic>
        <p:nvPicPr>
          <p:cNvPr id="128" name="Shape 128" descr="GOPR0671.JPG"/>
          <p:cNvPicPr preferRelativeResize="0"/>
          <p:nvPr/>
        </p:nvPicPr>
        <p:blipFill>
          <a:blip r:embed="rId11">
            <a:alphaModFix/>
          </a:blip>
          <a:stretch>
            <a:fillRect/>
          </a:stretch>
        </p:blipFill>
        <p:spPr>
          <a:xfrm>
            <a:off x="23811725" y="25758525"/>
            <a:ext cx="8633175" cy="6474898"/>
          </a:xfrm>
          <a:prstGeom prst="rect">
            <a:avLst/>
          </a:prstGeom>
          <a:noFill/>
          <a:ln w="28575" cap="flat" cmpd="sng">
            <a:solidFill>
              <a:schemeClr val="dk2"/>
            </a:solidFill>
            <a:prstDash val="solid"/>
            <a:round/>
            <a:headEnd type="none" w="med" len="med"/>
            <a:tailEnd type="none" w="med" len="med"/>
          </a:ln>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37813" y="11850594"/>
            <a:ext cx="8669232" cy="6501924"/>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988</Words>
  <Application>Microsoft Office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Arimo</vt:lpstr>
      <vt:lpstr>Times</vt:lpstr>
      <vt:lpstr>Blank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Rozario, Christina</dc:creator>
  <cp:lastModifiedBy>UMDNJ</cp:lastModifiedBy>
  <cp:revision>4</cp:revision>
  <dcterms:modified xsi:type="dcterms:W3CDTF">2016-12-06T17:21:46Z</dcterms:modified>
</cp:coreProperties>
</file>